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7" r:id="rId1"/>
    <p:sldMasterId id="2147483860" r:id="rId2"/>
  </p:sldMasterIdLst>
  <p:notesMasterIdLst>
    <p:notesMasterId r:id="rId54"/>
  </p:notesMasterIdLst>
  <p:handoutMasterIdLst>
    <p:handoutMasterId r:id="rId55"/>
  </p:handoutMasterIdLst>
  <p:sldIdLst>
    <p:sldId id="266" r:id="rId3"/>
    <p:sldId id="978" r:id="rId4"/>
    <p:sldId id="329" r:id="rId5"/>
    <p:sldId id="332" r:id="rId6"/>
    <p:sldId id="1296" r:id="rId7"/>
    <p:sldId id="1290" r:id="rId8"/>
    <p:sldId id="990" r:id="rId9"/>
    <p:sldId id="989" r:id="rId10"/>
    <p:sldId id="991" r:id="rId11"/>
    <p:sldId id="994" r:id="rId12"/>
    <p:sldId id="1210" r:id="rId13"/>
    <p:sldId id="1209" r:id="rId14"/>
    <p:sldId id="975" r:id="rId15"/>
    <p:sldId id="309" r:id="rId16"/>
    <p:sldId id="1291" r:id="rId17"/>
    <p:sldId id="272" r:id="rId18"/>
    <p:sldId id="1292" r:id="rId19"/>
    <p:sldId id="559" r:id="rId20"/>
    <p:sldId id="707" r:id="rId21"/>
    <p:sldId id="687" r:id="rId22"/>
    <p:sldId id="723" r:id="rId23"/>
    <p:sldId id="1293" r:id="rId24"/>
    <p:sldId id="1294" r:id="rId25"/>
    <p:sldId id="992" r:id="rId26"/>
    <p:sldId id="987" r:id="rId27"/>
    <p:sldId id="988" r:id="rId28"/>
    <p:sldId id="974" r:id="rId29"/>
    <p:sldId id="981" r:id="rId30"/>
    <p:sldId id="982" r:id="rId31"/>
    <p:sldId id="983" r:id="rId32"/>
    <p:sldId id="984" r:id="rId33"/>
    <p:sldId id="979" r:id="rId34"/>
    <p:sldId id="268" r:id="rId35"/>
    <p:sldId id="1211" r:id="rId36"/>
    <p:sldId id="1283" r:id="rId37"/>
    <p:sldId id="1284" r:id="rId38"/>
    <p:sldId id="1285" r:id="rId39"/>
    <p:sldId id="1191" r:id="rId40"/>
    <p:sldId id="1192" r:id="rId41"/>
    <p:sldId id="1193" r:id="rId42"/>
    <p:sldId id="1194" r:id="rId43"/>
    <p:sldId id="1287" r:id="rId44"/>
    <p:sldId id="1286" r:id="rId45"/>
    <p:sldId id="976" r:id="rId46"/>
    <p:sldId id="1288" r:id="rId47"/>
    <p:sldId id="1289" r:id="rId48"/>
    <p:sldId id="1295" r:id="rId49"/>
    <p:sldId id="256" r:id="rId50"/>
    <p:sldId id="269" r:id="rId51"/>
    <p:sldId id="270" r:id="rId52"/>
    <p:sldId id="695" r:id="rId53"/>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00"/>
    <a:srgbClr val="33CCFF"/>
    <a:srgbClr val="FF0000"/>
    <a:srgbClr val="800000"/>
    <a:srgbClr val="FFCC00"/>
    <a:srgbClr val="FFFF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495634-F1BA-48FC-85B9-4028CA29BC7F}" v="335" dt="2021-05-03T12:30:13.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002" autoAdjust="0"/>
    <p:restoredTop sz="86044" autoAdjust="0"/>
  </p:normalViewPr>
  <p:slideViewPr>
    <p:cSldViewPr>
      <p:cViewPr varScale="1">
        <p:scale>
          <a:sx n="99" d="100"/>
          <a:sy n="99" d="100"/>
        </p:scale>
        <p:origin x="516" y="84"/>
      </p:cViewPr>
      <p:guideLst>
        <p:guide orient="horz" pos="2160"/>
        <p:guide pos="3840"/>
      </p:guideLst>
    </p:cSldViewPr>
  </p:slideViewPr>
  <p:outlineViewPr>
    <p:cViewPr>
      <p:scale>
        <a:sx n="33" d="100"/>
        <a:sy n="33" d="100"/>
      </p:scale>
      <p:origin x="0" y="-35592"/>
    </p:cViewPr>
  </p:outlineViewPr>
  <p:notesTextViewPr>
    <p:cViewPr>
      <p:scale>
        <a:sx n="3" d="2"/>
        <a:sy n="3" d="2"/>
      </p:scale>
      <p:origin x="0" y="0"/>
    </p:cViewPr>
  </p:notesTextViewPr>
  <p:sorterViewPr>
    <p:cViewPr varScale="1">
      <p:scale>
        <a:sx n="1" d="1"/>
        <a:sy n="1" d="1"/>
      </p:scale>
      <p:origin x="0" y="-1398"/>
    </p:cViewPr>
  </p:sorterViewPr>
  <p:notesViewPr>
    <p:cSldViewPr>
      <p:cViewPr varScale="1">
        <p:scale>
          <a:sx n="83" d="100"/>
          <a:sy n="83" d="100"/>
        </p:scale>
        <p:origin x="3816"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63"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64"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Anderson" userId="912824b2e5abc5ec" providerId="LiveId" clId="{C4495634-F1BA-48FC-85B9-4028CA29BC7F}"/>
    <pc:docChg chg="undo custSel addSld delSld modSld sldOrd modMainMaster">
      <pc:chgData name="Steve Anderson" userId="912824b2e5abc5ec" providerId="LiveId" clId="{C4495634-F1BA-48FC-85B9-4028CA29BC7F}" dt="2021-05-03T14:00:57.983" v="714" actId="47"/>
      <pc:docMkLst>
        <pc:docMk/>
      </pc:docMkLst>
      <pc:sldChg chg="addSp delSp modSp mod modTransition addAnim delAnim modAnim">
        <pc:chgData name="Steve Anderson" userId="912824b2e5abc5ec" providerId="LiveId" clId="{C4495634-F1BA-48FC-85B9-4028CA29BC7F}" dt="2021-05-03T00:19:30.908" v="635"/>
        <pc:sldMkLst>
          <pc:docMk/>
          <pc:sldMk cId="0" sldId="266"/>
        </pc:sldMkLst>
        <pc:spChg chg="mod">
          <ac:chgData name="Steve Anderson" userId="912824b2e5abc5ec" providerId="LiveId" clId="{C4495634-F1BA-48FC-85B9-4028CA29BC7F}" dt="2021-05-03T00:19:30.908" v="635"/>
          <ac:spMkLst>
            <pc:docMk/>
            <pc:sldMk cId="0" sldId="266"/>
            <ac:spMk id="2" creationId="{767C86D7-AAF4-4C8C-8C7C-C15967F65E95}"/>
          </ac:spMkLst>
        </pc:spChg>
        <pc:spChg chg="add del">
          <ac:chgData name="Steve Anderson" userId="912824b2e5abc5ec" providerId="LiveId" clId="{C4495634-F1BA-48FC-85B9-4028CA29BC7F}" dt="2021-05-02T23:37:02.560" v="231" actId="22"/>
          <ac:spMkLst>
            <pc:docMk/>
            <pc:sldMk cId="0" sldId="266"/>
            <ac:spMk id="7" creationId="{D8DB9F02-1FAA-4EDC-A3CA-C667CD4FCB12}"/>
          </ac:spMkLst>
        </pc:spChg>
        <pc:spChg chg="mod">
          <ac:chgData name="Steve Anderson" userId="912824b2e5abc5ec" providerId="LiveId" clId="{C4495634-F1BA-48FC-85B9-4028CA29BC7F}" dt="2021-05-02T23:36:57.486" v="230" actId="6549"/>
          <ac:spMkLst>
            <pc:docMk/>
            <pc:sldMk cId="0" sldId="266"/>
            <ac:spMk id="101378" creationId="{00000000-0000-0000-0000-000000000000}"/>
          </ac:spMkLst>
        </pc:spChg>
        <pc:spChg chg="mod">
          <ac:chgData name="Steve Anderson" userId="912824b2e5abc5ec" providerId="LiveId" clId="{C4495634-F1BA-48FC-85B9-4028CA29BC7F}" dt="2021-05-03T00:19:30.908" v="635"/>
          <ac:spMkLst>
            <pc:docMk/>
            <pc:sldMk cId="0" sldId="266"/>
            <ac:spMk id="101379" creationId="{00000000-0000-0000-0000-000000000000}"/>
          </ac:spMkLst>
        </pc:spChg>
      </pc:sldChg>
      <pc:sldChg chg="del">
        <pc:chgData name="Steve Anderson" userId="912824b2e5abc5ec" providerId="LiveId" clId="{C4495634-F1BA-48FC-85B9-4028CA29BC7F}" dt="2021-05-03T14:00:57.983" v="714" actId="47"/>
        <pc:sldMkLst>
          <pc:docMk/>
          <pc:sldMk cId="2871533916" sldId="267"/>
        </pc:sldMkLst>
      </pc:sldChg>
      <pc:sldChg chg="modSp mod">
        <pc:chgData name="Steve Anderson" userId="912824b2e5abc5ec" providerId="LiveId" clId="{C4495634-F1BA-48FC-85B9-4028CA29BC7F}" dt="2021-05-03T11:45:17.605" v="669" actId="14100"/>
        <pc:sldMkLst>
          <pc:docMk/>
          <pc:sldMk cId="2482142727" sldId="270"/>
        </pc:sldMkLst>
        <pc:spChg chg="mod">
          <ac:chgData name="Steve Anderson" userId="912824b2e5abc5ec" providerId="LiveId" clId="{C4495634-F1BA-48FC-85B9-4028CA29BC7F}" dt="2021-05-03T11:45:17.605" v="669" actId="14100"/>
          <ac:spMkLst>
            <pc:docMk/>
            <pc:sldMk cId="2482142727" sldId="270"/>
            <ac:spMk id="4" creationId="{00000000-0000-0000-0000-000000000000}"/>
          </ac:spMkLst>
        </pc:spChg>
      </pc:sldChg>
      <pc:sldChg chg="addSp delSp modSp add mod setBg">
        <pc:chgData name="Steve Anderson" userId="912824b2e5abc5ec" providerId="LiveId" clId="{C4495634-F1BA-48FC-85B9-4028CA29BC7F}" dt="2021-05-02T23:59:57.497" v="342" actId="20577"/>
        <pc:sldMkLst>
          <pc:docMk/>
          <pc:sldMk cId="0" sldId="272"/>
        </pc:sldMkLst>
        <pc:spChg chg="add">
          <ac:chgData name="Steve Anderson" userId="912824b2e5abc5ec" providerId="LiveId" clId="{C4495634-F1BA-48FC-85B9-4028CA29BC7F}" dt="2021-05-02T23:59:48.466" v="335" actId="26606"/>
          <ac:spMkLst>
            <pc:docMk/>
            <pc:sldMk cId="0" sldId="272"/>
            <ac:spMk id="76" creationId="{EE1530B0-6F96-46C0-8B3E-3215CB756BE4}"/>
          </ac:spMkLst>
        </pc:spChg>
        <pc:spChg chg="add">
          <ac:chgData name="Steve Anderson" userId="912824b2e5abc5ec" providerId="LiveId" clId="{C4495634-F1BA-48FC-85B9-4028CA29BC7F}" dt="2021-05-02T23:59:48.466" v="335" actId="26606"/>
          <ac:spMkLst>
            <pc:docMk/>
            <pc:sldMk cId="0" sldId="272"/>
            <ac:spMk id="78" creationId="{754910CF-1B56-45D3-960A-E89F7B3B9131}"/>
          </ac:spMkLst>
        </pc:spChg>
        <pc:spChg chg="add">
          <ac:chgData name="Steve Anderson" userId="912824b2e5abc5ec" providerId="LiveId" clId="{C4495634-F1BA-48FC-85B9-4028CA29BC7F}" dt="2021-05-02T23:59:48.466" v="335" actId="26606"/>
          <ac:spMkLst>
            <pc:docMk/>
            <pc:sldMk cId="0" sldId="272"/>
            <ac:spMk id="80" creationId="{6669F804-A677-4B75-95F4-A5E4426FB774}"/>
          </ac:spMkLst>
        </pc:spChg>
        <pc:spChg chg="mod">
          <ac:chgData name="Steve Anderson" userId="912824b2e5abc5ec" providerId="LiveId" clId="{C4495634-F1BA-48FC-85B9-4028CA29BC7F}" dt="2021-05-02T23:59:57.497" v="342" actId="20577"/>
          <ac:spMkLst>
            <pc:docMk/>
            <pc:sldMk cId="0" sldId="272"/>
            <ac:spMk id="9218" creationId="{00000000-0000-0000-0000-000000000000}"/>
          </ac:spMkLst>
        </pc:spChg>
        <pc:spChg chg="del">
          <ac:chgData name="Steve Anderson" userId="912824b2e5abc5ec" providerId="LiveId" clId="{C4495634-F1BA-48FC-85B9-4028CA29BC7F}" dt="2021-05-02T23:59:48.466" v="335" actId="26606"/>
          <ac:spMkLst>
            <pc:docMk/>
            <pc:sldMk cId="0" sldId="272"/>
            <ac:spMk id="9219" creationId="{00000000-0000-0000-0000-000000000000}"/>
          </ac:spMkLst>
        </pc:spChg>
        <pc:spChg chg="mod">
          <ac:chgData name="Steve Anderson" userId="912824b2e5abc5ec" providerId="LiveId" clId="{C4495634-F1BA-48FC-85B9-4028CA29BC7F}" dt="2021-05-02T23:59:48.466" v="335" actId="26606"/>
          <ac:spMkLst>
            <pc:docMk/>
            <pc:sldMk cId="0" sldId="272"/>
            <ac:spMk id="9220" creationId="{00000000-0000-0000-0000-000000000000}"/>
          </ac:spMkLst>
        </pc:spChg>
        <pc:spChg chg="mod">
          <ac:chgData name="Steve Anderson" userId="912824b2e5abc5ec" providerId="LiveId" clId="{C4495634-F1BA-48FC-85B9-4028CA29BC7F}" dt="2021-05-02T23:59:48.466" v="335" actId="26606"/>
          <ac:spMkLst>
            <pc:docMk/>
            <pc:sldMk cId="0" sldId="272"/>
            <ac:spMk id="9222" creationId="{00000000-0000-0000-0000-000000000000}"/>
          </ac:spMkLst>
        </pc:spChg>
        <pc:graphicFrameChg chg="add">
          <ac:chgData name="Steve Anderson" userId="912824b2e5abc5ec" providerId="LiveId" clId="{C4495634-F1BA-48FC-85B9-4028CA29BC7F}" dt="2021-05-02T23:59:48.466" v="335" actId="26606"/>
          <ac:graphicFrameMkLst>
            <pc:docMk/>
            <pc:sldMk cId="0" sldId="272"/>
            <ac:graphicFrameMk id="9224" creationId="{82EF1F0B-3031-4FB3-8010-72C57C6E3A56}"/>
          </ac:graphicFrameMkLst>
        </pc:graphicFrameChg>
      </pc:sldChg>
      <pc:sldChg chg="modSp add del mod">
        <pc:chgData name="Steve Anderson" userId="912824b2e5abc5ec" providerId="LiveId" clId="{C4495634-F1BA-48FC-85B9-4028CA29BC7F}" dt="2021-05-02T23:53:23.690" v="291" actId="2696"/>
        <pc:sldMkLst>
          <pc:docMk/>
          <pc:sldMk cId="585846849" sldId="309"/>
        </pc:sldMkLst>
        <pc:spChg chg="mod">
          <ac:chgData name="Steve Anderson" userId="912824b2e5abc5ec" providerId="LiveId" clId="{C4495634-F1BA-48FC-85B9-4028CA29BC7F}" dt="2021-05-02T23:34:04.754" v="174" actId="20577"/>
          <ac:spMkLst>
            <pc:docMk/>
            <pc:sldMk cId="585846849" sldId="309"/>
            <ac:spMk id="14" creationId="{BD9EE624-0D23-4FA7-B5F8-0C4EF9145B7A}"/>
          </ac:spMkLst>
        </pc:spChg>
        <pc:spChg chg="mod">
          <ac:chgData name="Steve Anderson" userId="912824b2e5abc5ec" providerId="LiveId" clId="{C4495634-F1BA-48FC-85B9-4028CA29BC7F}" dt="2021-05-02T23:34:14.480" v="193" actId="20577"/>
          <ac:spMkLst>
            <pc:docMk/>
            <pc:sldMk cId="585846849" sldId="309"/>
            <ac:spMk id="15" creationId="{2A49F161-4A9A-4770-AB3C-705B614EEEAC}"/>
          </ac:spMkLst>
        </pc:spChg>
        <pc:spChg chg="mod">
          <ac:chgData name="Steve Anderson" userId="912824b2e5abc5ec" providerId="LiveId" clId="{C4495634-F1BA-48FC-85B9-4028CA29BC7F}" dt="2021-05-02T23:34:27.762" v="224" actId="20577"/>
          <ac:spMkLst>
            <pc:docMk/>
            <pc:sldMk cId="585846849" sldId="309"/>
            <ac:spMk id="17" creationId="{8FC531E5-5D9C-4396-A513-C857380653B1}"/>
          </ac:spMkLst>
        </pc:spChg>
        <pc:spChg chg="mod">
          <ac:chgData name="Steve Anderson" userId="912824b2e5abc5ec" providerId="LiveId" clId="{C4495634-F1BA-48FC-85B9-4028CA29BC7F}" dt="2021-05-02T23:34:22.585" v="211" actId="20577"/>
          <ac:spMkLst>
            <pc:docMk/>
            <pc:sldMk cId="585846849" sldId="309"/>
            <ac:spMk id="22" creationId="{6F8BF48D-E13B-4126-81F7-8BCC3D22C436}"/>
          </ac:spMkLst>
        </pc:spChg>
      </pc:sldChg>
      <pc:sldChg chg="modSp del mod">
        <pc:chgData name="Steve Anderson" userId="912824b2e5abc5ec" providerId="LiveId" clId="{C4495634-F1BA-48FC-85B9-4028CA29BC7F}" dt="2021-05-03T00:06:29.765" v="426" actId="47"/>
        <pc:sldMkLst>
          <pc:docMk/>
          <pc:sldMk cId="3285409007" sldId="310"/>
        </pc:sldMkLst>
        <pc:spChg chg="mod">
          <ac:chgData name="Steve Anderson" userId="912824b2e5abc5ec" providerId="LiveId" clId="{C4495634-F1BA-48FC-85B9-4028CA29BC7F}" dt="2021-05-03T00:05:04.663" v="419" actId="1035"/>
          <ac:spMkLst>
            <pc:docMk/>
            <pc:sldMk cId="3285409007" sldId="310"/>
            <ac:spMk id="2" creationId="{00000000-0000-0000-0000-000000000000}"/>
          </ac:spMkLst>
        </pc:spChg>
        <pc:spChg chg="mod">
          <ac:chgData name="Steve Anderson" userId="912824b2e5abc5ec" providerId="LiveId" clId="{C4495634-F1BA-48FC-85B9-4028CA29BC7F}" dt="2021-05-03T00:04:08.765" v="348" actId="20577"/>
          <ac:spMkLst>
            <pc:docMk/>
            <pc:sldMk cId="3285409007" sldId="310"/>
            <ac:spMk id="3" creationId="{00000000-0000-0000-0000-000000000000}"/>
          </ac:spMkLst>
        </pc:spChg>
      </pc:sldChg>
      <pc:sldChg chg="addSp delSp modSp del mod">
        <pc:chgData name="Steve Anderson" userId="912824b2e5abc5ec" providerId="LiveId" clId="{C4495634-F1BA-48FC-85B9-4028CA29BC7F}" dt="2021-05-03T00:09:57.259" v="573" actId="47"/>
        <pc:sldMkLst>
          <pc:docMk/>
          <pc:sldMk cId="356449245" sldId="317"/>
        </pc:sldMkLst>
        <pc:spChg chg="del mod">
          <ac:chgData name="Steve Anderson" userId="912824b2e5abc5ec" providerId="LiveId" clId="{C4495634-F1BA-48FC-85B9-4028CA29BC7F}" dt="2021-05-03T00:05:14.727" v="420" actId="478"/>
          <ac:spMkLst>
            <pc:docMk/>
            <pc:sldMk cId="356449245" sldId="317"/>
            <ac:spMk id="2" creationId="{00000000-0000-0000-0000-000000000000}"/>
          </ac:spMkLst>
        </pc:spChg>
        <pc:spChg chg="add del mod">
          <ac:chgData name="Steve Anderson" userId="912824b2e5abc5ec" providerId="LiveId" clId="{C4495634-F1BA-48FC-85B9-4028CA29BC7F}" dt="2021-05-03T00:05:34.198" v="422" actId="478"/>
          <ac:spMkLst>
            <pc:docMk/>
            <pc:sldMk cId="356449245" sldId="317"/>
            <ac:spMk id="11" creationId="{F07B9832-6879-4173-B2BF-660F389647FB}"/>
          </ac:spMkLst>
        </pc:spChg>
        <pc:spChg chg="add mod">
          <ac:chgData name="Steve Anderson" userId="912824b2e5abc5ec" providerId="LiveId" clId="{C4495634-F1BA-48FC-85B9-4028CA29BC7F}" dt="2021-05-03T00:05:16.616" v="421"/>
          <ac:spMkLst>
            <pc:docMk/>
            <pc:sldMk cId="356449245" sldId="317"/>
            <ac:spMk id="15" creationId="{4F4DEA69-1CE2-4F0F-96EB-BC1760A7D062}"/>
          </ac:spMkLst>
        </pc:spChg>
        <pc:grpChg chg="del">
          <ac:chgData name="Steve Anderson" userId="912824b2e5abc5ec" providerId="LiveId" clId="{C4495634-F1BA-48FC-85B9-4028CA29BC7F}" dt="2021-05-03T00:06:01.340" v="423" actId="478"/>
          <ac:grpSpMkLst>
            <pc:docMk/>
            <pc:sldMk cId="356449245" sldId="317"/>
            <ac:grpSpMk id="4" creationId="{00000000-0000-0000-0000-000000000000}"/>
          </ac:grpSpMkLst>
        </pc:grpChg>
        <pc:grpChg chg="del">
          <ac:chgData name="Steve Anderson" userId="912824b2e5abc5ec" providerId="LiveId" clId="{C4495634-F1BA-48FC-85B9-4028CA29BC7F}" dt="2021-05-03T00:06:03.581" v="424" actId="478"/>
          <ac:grpSpMkLst>
            <pc:docMk/>
            <pc:sldMk cId="356449245" sldId="317"/>
            <ac:grpSpMk id="7" creationId="{00000000-0000-0000-0000-000000000000}"/>
          </ac:grpSpMkLst>
        </pc:grpChg>
        <pc:grpChg chg="del">
          <ac:chgData name="Steve Anderson" userId="912824b2e5abc5ec" providerId="LiveId" clId="{C4495634-F1BA-48FC-85B9-4028CA29BC7F}" dt="2021-05-03T00:06:05.530" v="425" actId="478"/>
          <ac:grpSpMkLst>
            <pc:docMk/>
            <pc:sldMk cId="356449245" sldId="317"/>
            <ac:grpSpMk id="16" creationId="{74E05980-AD7C-47A4-AB2F-C75F553D956B}"/>
          </ac:grpSpMkLst>
        </pc:grpChg>
      </pc:sldChg>
      <pc:sldChg chg="delSp mod modAnim">
        <pc:chgData name="Steve Anderson" userId="912824b2e5abc5ec" providerId="LiveId" clId="{C4495634-F1BA-48FC-85B9-4028CA29BC7F}" dt="2021-05-02T23:48:39.006" v="270"/>
        <pc:sldMkLst>
          <pc:docMk/>
          <pc:sldMk cId="1405512177" sldId="332"/>
        </pc:sldMkLst>
        <pc:picChg chg="del">
          <ac:chgData name="Steve Anderson" userId="912824b2e5abc5ec" providerId="LiveId" clId="{C4495634-F1BA-48FC-85B9-4028CA29BC7F}" dt="2021-05-02T23:44:27.984" v="239" actId="478"/>
          <ac:picMkLst>
            <pc:docMk/>
            <pc:sldMk cId="1405512177" sldId="332"/>
            <ac:picMk id="3" creationId="{7C636953-3667-43FF-BCC3-CFB4060E959A}"/>
          </ac:picMkLst>
        </pc:picChg>
      </pc:sldChg>
      <pc:sldChg chg="del">
        <pc:chgData name="Steve Anderson" userId="912824b2e5abc5ec" providerId="LiveId" clId="{C4495634-F1BA-48FC-85B9-4028CA29BC7F}" dt="2021-05-03T14:00:57.983" v="714" actId="47"/>
        <pc:sldMkLst>
          <pc:docMk/>
          <pc:sldMk cId="806733513" sldId="536"/>
        </pc:sldMkLst>
      </pc:sldChg>
      <pc:sldChg chg="del">
        <pc:chgData name="Steve Anderson" userId="912824b2e5abc5ec" providerId="LiveId" clId="{C4495634-F1BA-48FC-85B9-4028CA29BC7F}" dt="2021-05-03T14:00:57.983" v="714" actId="47"/>
        <pc:sldMkLst>
          <pc:docMk/>
          <pc:sldMk cId="220571997" sldId="537"/>
        </pc:sldMkLst>
      </pc:sldChg>
      <pc:sldChg chg="modSp add mod">
        <pc:chgData name="Steve Anderson" userId="912824b2e5abc5ec" providerId="LiveId" clId="{C4495634-F1BA-48FC-85B9-4028CA29BC7F}" dt="2021-05-03T11:37:39.862" v="666" actId="20577"/>
        <pc:sldMkLst>
          <pc:docMk/>
          <pc:sldMk cId="1888612944" sldId="559"/>
        </pc:sldMkLst>
        <pc:spChg chg="mod">
          <ac:chgData name="Steve Anderson" userId="912824b2e5abc5ec" providerId="LiveId" clId="{C4495634-F1BA-48FC-85B9-4028CA29BC7F}" dt="2021-05-03T11:37:12.692" v="648" actId="27636"/>
          <ac:spMkLst>
            <pc:docMk/>
            <pc:sldMk cId="1888612944" sldId="559"/>
            <ac:spMk id="2" creationId="{00000000-0000-0000-0000-000000000000}"/>
          </ac:spMkLst>
        </pc:spChg>
        <pc:spChg chg="mod">
          <ac:chgData name="Steve Anderson" userId="912824b2e5abc5ec" providerId="LiveId" clId="{C4495634-F1BA-48FC-85B9-4028CA29BC7F}" dt="2021-05-03T11:37:39.862" v="666" actId="20577"/>
          <ac:spMkLst>
            <pc:docMk/>
            <pc:sldMk cId="1888612944" sldId="559"/>
            <ac:spMk id="3" creationId="{00000000-0000-0000-0000-000000000000}"/>
          </ac:spMkLst>
        </pc:spChg>
      </pc:sldChg>
      <pc:sldChg chg="del">
        <pc:chgData name="Steve Anderson" userId="912824b2e5abc5ec" providerId="LiveId" clId="{C4495634-F1BA-48FC-85B9-4028CA29BC7F}" dt="2021-05-03T14:00:57.983" v="714" actId="47"/>
        <pc:sldMkLst>
          <pc:docMk/>
          <pc:sldMk cId="3665068384" sldId="643"/>
        </pc:sldMkLst>
      </pc:sldChg>
      <pc:sldChg chg="modSp add mod setBg modNotes">
        <pc:chgData name="Steve Anderson" userId="912824b2e5abc5ec" providerId="LiveId" clId="{C4495634-F1BA-48FC-85B9-4028CA29BC7F}" dt="2021-05-03T11:31:28.520" v="643" actId="1076"/>
        <pc:sldMkLst>
          <pc:docMk/>
          <pc:sldMk cId="2488467854" sldId="687"/>
        </pc:sldMkLst>
        <pc:picChg chg="mod">
          <ac:chgData name="Steve Anderson" userId="912824b2e5abc5ec" providerId="LiveId" clId="{C4495634-F1BA-48FC-85B9-4028CA29BC7F}" dt="2021-05-03T11:31:28.520" v="643" actId="1076"/>
          <ac:picMkLst>
            <pc:docMk/>
            <pc:sldMk cId="2488467854" sldId="687"/>
            <ac:picMk id="2" creationId="{00000000-0000-0000-0000-000000000000}"/>
          </ac:picMkLst>
        </pc:picChg>
        <pc:picChg chg="mod">
          <ac:chgData name="Steve Anderson" userId="912824b2e5abc5ec" providerId="LiveId" clId="{C4495634-F1BA-48FC-85B9-4028CA29BC7F}" dt="2021-05-03T11:31:25.763" v="642" actId="14100"/>
          <ac:picMkLst>
            <pc:docMk/>
            <pc:sldMk cId="2488467854" sldId="687"/>
            <ac:picMk id="8" creationId="{50445B66-5C6B-4E69-9D60-5DCE9D2AB7A5}"/>
          </ac:picMkLst>
        </pc:picChg>
      </pc:sldChg>
      <pc:sldChg chg="addSp delSp modSp mod">
        <pc:chgData name="Steve Anderson" userId="912824b2e5abc5ec" providerId="LiveId" clId="{C4495634-F1BA-48FC-85B9-4028CA29BC7F}" dt="2021-05-03T11:51:27.995" v="674" actId="26606"/>
        <pc:sldMkLst>
          <pc:docMk/>
          <pc:sldMk cId="3770120300" sldId="695"/>
        </pc:sldMkLst>
        <pc:spChg chg="mod">
          <ac:chgData name="Steve Anderson" userId="912824b2e5abc5ec" providerId="LiveId" clId="{C4495634-F1BA-48FC-85B9-4028CA29BC7F}" dt="2021-05-03T00:19:30.908" v="635"/>
          <ac:spMkLst>
            <pc:docMk/>
            <pc:sldMk cId="3770120300" sldId="695"/>
            <ac:spMk id="3" creationId="{DF9BA93F-A648-4646-9A53-8E37394908D1}"/>
          </ac:spMkLst>
        </pc:spChg>
        <pc:picChg chg="add mod ord">
          <ac:chgData name="Steve Anderson" userId="912824b2e5abc5ec" providerId="LiveId" clId="{C4495634-F1BA-48FC-85B9-4028CA29BC7F}" dt="2021-05-03T11:51:27.995" v="674" actId="26606"/>
          <ac:picMkLst>
            <pc:docMk/>
            <pc:sldMk cId="3770120300" sldId="695"/>
            <ac:picMk id="5" creationId="{32896517-5248-40C6-804E-F88B2D0BDBB2}"/>
          </ac:picMkLst>
        </pc:picChg>
        <pc:picChg chg="del">
          <ac:chgData name="Steve Anderson" userId="912824b2e5abc5ec" providerId="LiveId" clId="{C4495634-F1BA-48FC-85B9-4028CA29BC7F}" dt="2021-05-03T11:51:10.104" v="670" actId="478"/>
          <ac:picMkLst>
            <pc:docMk/>
            <pc:sldMk cId="3770120300" sldId="695"/>
            <ac:picMk id="6" creationId="{F2C0677E-F133-44FB-BF79-58D56701FE3C}"/>
          </ac:picMkLst>
        </pc:picChg>
      </pc:sldChg>
      <pc:sldChg chg="add">
        <pc:chgData name="Steve Anderson" userId="912824b2e5abc5ec" providerId="LiveId" clId="{C4495634-F1BA-48FC-85B9-4028CA29BC7F}" dt="2021-05-03T11:34:39.008" v="646"/>
        <pc:sldMkLst>
          <pc:docMk/>
          <pc:sldMk cId="3710801116" sldId="707"/>
        </pc:sldMkLst>
      </pc:sldChg>
      <pc:sldChg chg="modSp ord modAnim">
        <pc:chgData name="Steve Anderson" userId="912824b2e5abc5ec" providerId="LiveId" clId="{C4495634-F1BA-48FC-85B9-4028CA29BC7F}" dt="2021-05-03T00:17:02.731" v="623"/>
        <pc:sldMkLst>
          <pc:docMk/>
          <pc:sldMk cId="505390071" sldId="976"/>
        </pc:sldMkLst>
        <pc:graphicFrameChg chg="mod">
          <ac:chgData name="Steve Anderson" userId="912824b2e5abc5ec" providerId="LiveId" clId="{C4495634-F1BA-48FC-85B9-4028CA29BC7F}" dt="2021-05-03T00:16:06.189" v="612" actId="20577"/>
          <ac:graphicFrameMkLst>
            <pc:docMk/>
            <pc:sldMk cId="505390071" sldId="976"/>
            <ac:graphicFrameMk id="10" creationId="{B826B8DA-62DB-4A1A-86F5-2A98561A9398}"/>
          </ac:graphicFrameMkLst>
        </pc:graphicFrameChg>
      </pc:sldChg>
      <pc:sldChg chg="modSp">
        <pc:chgData name="Steve Anderson" userId="912824b2e5abc5ec" providerId="LiveId" clId="{C4495634-F1BA-48FC-85B9-4028CA29BC7F}" dt="2021-05-03T00:19:30.908" v="635"/>
        <pc:sldMkLst>
          <pc:docMk/>
          <pc:sldMk cId="3778252377" sldId="982"/>
        </pc:sldMkLst>
        <pc:spChg chg="mod">
          <ac:chgData name="Steve Anderson" userId="912824b2e5abc5ec" providerId="LiveId" clId="{C4495634-F1BA-48FC-85B9-4028CA29BC7F}" dt="2021-05-03T00:19:30.908" v="635"/>
          <ac:spMkLst>
            <pc:docMk/>
            <pc:sldMk cId="3778252377" sldId="982"/>
            <ac:spMk id="4" creationId="{40575141-A2B3-4537-921C-B77A93DD171B}"/>
          </ac:spMkLst>
        </pc:spChg>
      </pc:sldChg>
      <pc:sldChg chg="modSp">
        <pc:chgData name="Steve Anderson" userId="912824b2e5abc5ec" providerId="LiveId" clId="{C4495634-F1BA-48FC-85B9-4028CA29BC7F}" dt="2021-05-03T00:19:30.908" v="635"/>
        <pc:sldMkLst>
          <pc:docMk/>
          <pc:sldMk cId="2691430921" sldId="983"/>
        </pc:sldMkLst>
        <pc:spChg chg="mod">
          <ac:chgData name="Steve Anderson" userId="912824b2e5abc5ec" providerId="LiveId" clId="{C4495634-F1BA-48FC-85B9-4028CA29BC7F}" dt="2021-05-03T00:19:30.908" v="635"/>
          <ac:spMkLst>
            <pc:docMk/>
            <pc:sldMk cId="2691430921" sldId="983"/>
            <ac:spMk id="4" creationId="{71815252-664F-44A7-91DE-69E80B0CE800}"/>
          </ac:spMkLst>
        </pc:spChg>
      </pc:sldChg>
      <pc:sldChg chg="modSp">
        <pc:chgData name="Steve Anderson" userId="912824b2e5abc5ec" providerId="LiveId" clId="{C4495634-F1BA-48FC-85B9-4028CA29BC7F}" dt="2021-05-03T00:19:30.908" v="635"/>
        <pc:sldMkLst>
          <pc:docMk/>
          <pc:sldMk cId="3513900941" sldId="984"/>
        </pc:sldMkLst>
        <pc:spChg chg="mod">
          <ac:chgData name="Steve Anderson" userId="912824b2e5abc5ec" providerId="LiveId" clId="{C4495634-F1BA-48FC-85B9-4028CA29BC7F}" dt="2021-05-03T00:19:30.908" v="635"/>
          <ac:spMkLst>
            <pc:docMk/>
            <pc:sldMk cId="3513900941" sldId="984"/>
            <ac:spMk id="4" creationId="{71815252-664F-44A7-91DE-69E80B0CE800}"/>
          </ac:spMkLst>
        </pc:spChg>
      </pc:sldChg>
      <pc:sldChg chg="del">
        <pc:chgData name="Steve Anderson" userId="912824b2e5abc5ec" providerId="LiveId" clId="{C4495634-F1BA-48FC-85B9-4028CA29BC7F}" dt="2021-05-03T00:13:20.553" v="575" actId="47"/>
        <pc:sldMkLst>
          <pc:docMk/>
          <pc:sldMk cId="2007230006" sldId="986"/>
        </pc:sldMkLst>
      </pc:sldChg>
      <pc:sldChg chg="modSp">
        <pc:chgData name="Steve Anderson" userId="912824b2e5abc5ec" providerId="LiveId" clId="{C4495634-F1BA-48FC-85B9-4028CA29BC7F}" dt="2021-05-03T00:19:30.908" v="635"/>
        <pc:sldMkLst>
          <pc:docMk/>
          <pc:sldMk cId="3619759419" sldId="988"/>
        </pc:sldMkLst>
        <pc:spChg chg="mod">
          <ac:chgData name="Steve Anderson" userId="912824b2e5abc5ec" providerId="LiveId" clId="{C4495634-F1BA-48FC-85B9-4028CA29BC7F}" dt="2021-05-03T00:19:30.908" v="635"/>
          <ac:spMkLst>
            <pc:docMk/>
            <pc:sldMk cId="3619759419" sldId="988"/>
            <ac:spMk id="4" creationId="{B0AFCE1B-4E8C-47D5-8210-D81EA51BD543}"/>
          </ac:spMkLst>
        </pc:spChg>
      </pc:sldChg>
      <pc:sldChg chg="addSp delSp modSp mod setBg">
        <pc:chgData name="Steve Anderson" userId="912824b2e5abc5ec" providerId="LiveId" clId="{C4495634-F1BA-48FC-85B9-4028CA29BC7F}" dt="2021-05-03T00:19:30.908" v="635"/>
        <pc:sldMkLst>
          <pc:docMk/>
          <pc:sldMk cId="4040666116" sldId="989"/>
        </pc:sldMkLst>
        <pc:spChg chg="mod">
          <ac:chgData name="Steve Anderson" userId="912824b2e5abc5ec" providerId="LiveId" clId="{C4495634-F1BA-48FC-85B9-4028CA29BC7F}" dt="2021-05-02T23:39:07.447" v="238" actId="14100"/>
          <ac:spMkLst>
            <pc:docMk/>
            <pc:sldMk cId="4040666116" sldId="989"/>
            <ac:spMk id="2" creationId="{6049A2FA-52B4-465C-A2C5-376D35397583}"/>
          </ac:spMkLst>
        </pc:spChg>
        <pc:spChg chg="del">
          <ac:chgData name="Steve Anderson" userId="912824b2e5abc5ec" providerId="LiveId" clId="{C4495634-F1BA-48FC-85B9-4028CA29BC7F}" dt="2021-05-02T23:38:49.650" v="235" actId="26606"/>
          <ac:spMkLst>
            <pc:docMk/>
            <pc:sldMk cId="4040666116" sldId="989"/>
            <ac:spMk id="3" creationId="{325E01BB-DE8A-4D4B-87AF-F0C21370EF07}"/>
          </ac:spMkLst>
        </pc:spChg>
        <pc:spChg chg="mod">
          <ac:chgData name="Steve Anderson" userId="912824b2e5abc5ec" providerId="LiveId" clId="{C4495634-F1BA-48FC-85B9-4028CA29BC7F}" dt="2021-05-03T00:19:30.908" v="635"/>
          <ac:spMkLst>
            <pc:docMk/>
            <pc:sldMk cId="4040666116" sldId="989"/>
            <ac:spMk id="4" creationId="{42ADBA90-52D0-4178-8F7B-604FAE9FCB81}"/>
          </ac:spMkLst>
        </pc:spChg>
        <pc:spChg chg="mod">
          <ac:chgData name="Steve Anderson" userId="912824b2e5abc5ec" providerId="LiveId" clId="{C4495634-F1BA-48FC-85B9-4028CA29BC7F}" dt="2021-05-02T23:38:49.650" v="235" actId="26606"/>
          <ac:spMkLst>
            <pc:docMk/>
            <pc:sldMk cId="4040666116" sldId="989"/>
            <ac:spMk id="5" creationId="{E91F4BDD-A09C-4A58-907A-870DC95C40BB}"/>
          </ac:spMkLst>
        </pc:spChg>
        <pc:graphicFrameChg chg="add">
          <ac:chgData name="Steve Anderson" userId="912824b2e5abc5ec" providerId="LiveId" clId="{C4495634-F1BA-48FC-85B9-4028CA29BC7F}" dt="2021-05-02T23:38:49.650" v="235" actId="26606"/>
          <ac:graphicFrameMkLst>
            <pc:docMk/>
            <pc:sldMk cId="4040666116" sldId="989"/>
            <ac:graphicFrameMk id="7" creationId="{B1930E5A-DE06-4474-B8F3-EBE42C9BDA45}"/>
          </ac:graphicFrameMkLst>
        </pc:graphicFrameChg>
      </pc:sldChg>
      <pc:sldChg chg="del">
        <pc:chgData name="Steve Anderson" userId="912824b2e5abc5ec" providerId="LiveId" clId="{C4495634-F1BA-48FC-85B9-4028CA29BC7F}" dt="2021-05-03T00:10:34.317" v="574" actId="47"/>
        <pc:sldMkLst>
          <pc:docMk/>
          <pc:sldMk cId="2149390096" sldId="993"/>
        </pc:sldMkLst>
      </pc:sldChg>
      <pc:sldChg chg="modSp">
        <pc:chgData name="Steve Anderson" userId="912824b2e5abc5ec" providerId="LiveId" clId="{C4495634-F1BA-48FC-85B9-4028CA29BC7F}" dt="2021-05-03T00:19:30.908" v="635"/>
        <pc:sldMkLst>
          <pc:docMk/>
          <pc:sldMk cId="3221930163" sldId="994"/>
        </pc:sldMkLst>
        <pc:spChg chg="mod">
          <ac:chgData name="Steve Anderson" userId="912824b2e5abc5ec" providerId="LiveId" clId="{C4495634-F1BA-48FC-85B9-4028CA29BC7F}" dt="2021-05-03T00:19:30.908" v="635"/>
          <ac:spMkLst>
            <pc:docMk/>
            <pc:sldMk cId="3221930163" sldId="994"/>
            <ac:spMk id="2" creationId="{42171DAC-CC20-4024-8A35-2FDDDCF78C42}"/>
          </ac:spMkLst>
        </pc:spChg>
      </pc:sldChg>
      <pc:sldChg chg="del">
        <pc:chgData name="Steve Anderson" userId="912824b2e5abc5ec" providerId="LiveId" clId="{C4495634-F1BA-48FC-85B9-4028CA29BC7F}" dt="2021-05-03T14:00:57.983" v="714" actId="47"/>
        <pc:sldMkLst>
          <pc:docMk/>
          <pc:sldMk cId="2879770149" sldId="1196"/>
        </pc:sldMkLst>
      </pc:sldChg>
      <pc:sldChg chg="del">
        <pc:chgData name="Steve Anderson" userId="912824b2e5abc5ec" providerId="LiveId" clId="{C4495634-F1BA-48FC-85B9-4028CA29BC7F}" dt="2021-05-03T14:00:57.983" v="714" actId="47"/>
        <pc:sldMkLst>
          <pc:docMk/>
          <pc:sldMk cId="2339664940" sldId="1197"/>
        </pc:sldMkLst>
      </pc:sldChg>
      <pc:sldChg chg="modSp mod">
        <pc:chgData name="Steve Anderson" userId="912824b2e5abc5ec" providerId="LiveId" clId="{C4495634-F1BA-48FC-85B9-4028CA29BC7F}" dt="2021-05-02T23:52:41.151" v="289" actId="1038"/>
        <pc:sldMkLst>
          <pc:docMk/>
          <pc:sldMk cId="4076987892" sldId="1209"/>
        </pc:sldMkLst>
        <pc:spChg chg="mod">
          <ac:chgData name="Steve Anderson" userId="912824b2e5abc5ec" providerId="LiveId" clId="{C4495634-F1BA-48FC-85B9-4028CA29BC7F}" dt="2021-05-02T23:52:41.151" v="289" actId="1038"/>
          <ac:spMkLst>
            <pc:docMk/>
            <pc:sldMk cId="4076987892" sldId="1209"/>
            <ac:spMk id="2" creationId="{143955D9-A506-4CF1-83F1-50617B67459B}"/>
          </ac:spMkLst>
        </pc:spChg>
      </pc:sldChg>
      <pc:sldChg chg="modSp mod">
        <pc:chgData name="Steve Anderson" userId="912824b2e5abc5ec" providerId="LiveId" clId="{C4495634-F1BA-48FC-85B9-4028CA29BC7F}" dt="2021-05-03T00:19:26.417" v="634" actId="313"/>
        <pc:sldMkLst>
          <pc:docMk/>
          <pc:sldMk cId="3535519484" sldId="1286"/>
        </pc:sldMkLst>
        <pc:spChg chg="mod">
          <ac:chgData name="Steve Anderson" userId="912824b2e5abc5ec" providerId="LiveId" clId="{C4495634-F1BA-48FC-85B9-4028CA29BC7F}" dt="2021-05-03T00:19:26.417" v="634" actId="313"/>
          <ac:spMkLst>
            <pc:docMk/>
            <pc:sldMk cId="3535519484" sldId="1286"/>
            <ac:spMk id="4" creationId="{4F3D0D16-05A5-40B8-B45C-BFEAA2F17A94}"/>
          </ac:spMkLst>
        </pc:spChg>
      </pc:sldChg>
      <pc:sldChg chg="modSp">
        <pc:chgData name="Steve Anderson" userId="912824b2e5abc5ec" providerId="LiveId" clId="{C4495634-F1BA-48FC-85B9-4028CA29BC7F}" dt="2021-05-03T00:19:30.908" v="635"/>
        <pc:sldMkLst>
          <pc:docMk/>
          <pc:sldMk cId="1599509201" sldId="1288"/>
        </pc:sldMkLst>
        <pc:spChg chg="mod">
          <ac:chgData name="Steve Anderson" userId="912824b2e5abc5ec" providerId="LiveId" clId="{C4495634-F1BA-48FC-85B9-4028CA29BC7F}" dt="2021-05-03T00:19:30.908" v="635"/>
          <ac:spMkLst>
            <pc:docMk/>
            <pc:sldMk cId="1599509201" sldId="1288"/>
            <ac:spMk id="4" creationId="{4F3D0D16-05A5-40B8-B45C-BFEAA2F17A94}"/>
          </ac:spMkLst>
        </pc:spChg>
      </pc:sldChg>
      <pc:sldChg chg="modSp mod">
        <pc:chgData name="Steve Anderson" userId="912824b2e5abc5ec" providerId="LiveId" clId="{C4495634-F1BA-48FC-85B9-4028CA29BC7F}" dt="2021-05-03T00:19:30.908" v="635"/>
        <pc:sldMkLst>
          <pc:docMk/>
          <pc:sldMk cId="2165461700" sldId="1289"/>
        </pc:sldMkLst>
        <pc:spChg chg="mod">
          <ac:chgData name="Steve Anderson" userId="912824b2e5abc5ec" providerId="LiveId" clId="{C4495634-F1BA-48FC-85B9-4028CA29BC7F}" dt="2021-05-03T00:19:30.908" v="635"/>
          <ac:spMkLst>
            <pc:docMk/>
            <pc:sldMk cId="2165461700" sldId="1289"/>
            <ac:spMk id="4" creationId="{4F3D0D16-05A5-40B8-B45C-BFEAA2F17A94}"/>
          </ac:spMkLst>
        </pc:spChg>
        <pc:spChg chg="mod">
          <ac:chgData name="Steve Anderson" userId="912824b2e5abc5ec" providerId="LiveId" clId="{C4495634-F1BA-48FC-85B9-4028CA29BC7F}" dt="2021-05-03T00:18:31.666" v="633" actId="1076"/>
          <ac:spMkLst>
            <pc:docMk/>
            <pc:sldMk cId="2165461700" sldId="1289"/>
            <ac:spMk id="8" creationId="{53D11C7D-FB5C-41BB-885A-B03152ED33AD}"/>
          </ac:spMkLst>
        </pc:spChg>
      </pc:sldChg>
      <pc:sldChg chg="delSp modSp mod delAnim">
        <pc:chgData name="Steve Anderson" userId="912824b2e5abc5ec" providerId="LiveId" clId="{C4495634-F1BA-48FC-85B9-4028CA29BC7F}" dt="2021-05-02T23:50:41.365" v="271" actId="20577"/>
        <pc:sldMkLst>
          <pc:docMk/>
          <pc:sldMk cId="1180204260" sldId="1290"/>
        </pc:sldMkLst>
        <pc:spChg chg="mod">
          <ac:chgData name="Steve Anderson" userId="912824b2e5abc5ec" providerId="LiveId" clId="{C4495634-F1BA-48FC-85B9-4028CA29BC7F}" dt="2021-05-02T23:46:26.824" v="245" actId="255"/>
          <ac:spMkLst>
            <pc:docMk/>
            <pc:sldMk cId="1180204260" sldId="1290"/>
            <ac:spMk id="7" creationId="{B0F9572F-0364-4118-AA4B-8C72862CF00F}"/>
          </ac:spMkLst>
        </pc:spChg>
        <pc:spChg chg="mod">
          <ac:chgData name="Steve Anderson" userId="912824b2e5abc5ec" providerId="LiveId" clId="{C4495634-F1BA-48FC-85B9-4028CA29BC7F}" dt="2021-05-02T23:50:41.365" v="271" actId="20577"/>
          <ac:spMkLst>
            <pc:docMk/>
            <pc:sldMk cId="1180204260" sldId="1290"/>
            <ac:spMk id="8" creationId="{8E866019-42DB-4D4B-87C1-E9B731002119}"/>
          </ac:spMkLst>
        </pc:spChg>
        <pc:picChg chg="del">
          <ac:chgData name="Steve Anderson" userId="912824b2e5abc5ec" providerId="LiveId" clId="{C4495634-F1BA-48FC-85B9-4028CA29BC7F}" dt="2021-05-02T23:45:18.239" v="240" actId="478"/>
          <ac:picMkLst>
            <pc:docMk/>
            <pc:sldMk cId="1180204260" sldId="1290"/>
            <ac:picMk id="10" creationId="{6D05907A-A376-4AD8-B55E-2C150FBC90F0}"/>
          </ac:picMkLst>
        </pc:picChg>
      </pc:sldChg>
      <pc:sldChg chg="add del">
        <pc:chgData name="Steve Anderson" userId="912824b2e5abc5ec" providerId="LiveId" clId="{C4495634-F1BA-48FC-85B9-4028CA29BC7F}" dt="2021-05-02T23:37:02.875" v="232" actId="2890"/>
        <pc:sldMkLst>
          <pc:docMk/>
          <pc:sldMk cId="2508586850" sldId="1290"/>
        </pc:sldMkLst>
      </pc:sldChg>
      <pc:sldChg chg="add del">
        <pc:chgData name="Steve Anderson" userId="912824b2e5abc5ec" providerId="LiveId" clId="{C4495634-F1BA-48FC-85B9-4028CA29BC7F}" dt="2021-05-02T23:37:36.878" v="234" actId="47"/>
        <pc:sldMkLst>
          <pc:docMk/>
          <pc:sldMk cId="4108163174" sldId="1290"/>
        </pc:sldMkLst>
      </pc:sldChg>
      <pc:sldChg chg="addSp delSp modSp add mod setBg modClrScheme chgLayout">
        <pc:chgData name="Steve Anderson" userId="912824b2e5abc5ec" providerId="LiveId" clId="{C4495634-F1BA-48FC-85B9-4028CA29BC7F}" dt="2021-05-02T23:54:56.647" v="307" actId="26606"/>
        <pc:sldMkLst>
          <pc:docMk/>
          <pc:sldMk cId="1869820306" sldId="1291"/>
        </pc:sldMkLst>
        <pc:spChg chg="add del mod">
          <ac:chgData name="Steve Anderson" userId="912824b2e5abc5ec" providerId="LiveId" clId="{C4495634-F1BA-48FC-85B9-4028CA29BC7F}" dt="2021-05-02T23:54:31.542" v="297" actId="700"/>
          <ac:spMkLst>
            <pc:docMk/>
            <pc:sldMk cId="1869820306" sldId="1291"/>
            <ac:spMk id="3" creationId="{5D68B714-F865-405E-B5F6-215654B9A3C1}"/>
          </ac:spMkLst>
        </pc:spChg>
        <pc:spChg chg="add del mod">
          <ac:chgData name="Steve Anderson" userId="912824b2e5abc5ec" providerId="LiveId" clId="{C4495634-F1BA-48FC-85B9-4028CA29BC7F}" dt="2021-05-02T23:54:31.542" v="297" actId="700"/>
          <ac:spMkLst>
            <pc:docMk/>
            <pc:sldMk cId="1869820306" sldId="1291"/>
            <ac:spMk id="5" creationId="{EF164CC6-365A-4379-BB48-5798F19B026D}"/>
          </ac:spMkLst>
        </pc:spChg>
        <pc:spChg chg="add del mod">
          <ac:chgData name="Steve Anderson" userId="912824b2e5abc5ec" providerId="LiveId" clId="{C4495634-F1BA-48FC-85B9-4028CA29BC7F}" dt="2021-05-02T23:54:31.542" v="297" actId="700"/>
          <ac:spMkLst>
            <pc:docMk/>
            <pc:sldMk cId="1869820306" sldId="1291"/>
            <ac:spMk id="7" creationId="{3891C347-5F80-4EE5-A988-18471BC8E3EB}"/>
          </ac:spMkLst>
        </pc:spChg>
        <pc:spChg chg="add del mod">
          <ac:chgData name="Steve Anderson" userId="912824b2e5abc5ec" providerId="LiveId" clId="{C4495634-F1BA-48FC-85B9-4028CA29BC7F}" dt="2021-05-02T23:54:31.542" v="297" actId="700"/>
          <ac:spMkLst>
            <pc:docMk/>
            <pc:sldMk cId="1869820306" sldId="1291"/>
            <ac:spMk id="9" creationId="{2B1ED9E7-2CE7-4707-B776-7E3D156BB77F}"/>
          </ac:spMkLst>
        </pc:spChg>
        <pc:spChg chg="mod ord">
          <ac:chgData name="Steve Anderson" userId="912824b2e5abc5ec" providerId="LiveId" clId="{C4495634-F1BA-48FC-85B9-4028CA29BC7F}" dt="2021-05-02T23:54:56.647" v="307" actId="26606"/>
          <ac:spMkLst>
            <pc:docMk/>
            <pc:sldMk cId="1869820306" sldId="1291"/>
            <ac:spMk id="14" creationId="{BD9EE624-0D23-4FA7-B5F8-0C4EF9145B7A}"/>
          </ac:spMkLst>
        </pc:spChg>
        <pc:spChg chg="del mod ord">
          <ac:chgData name="Steve Anderson" userId="912824b2e5abc5ec" providerId="LiveId" clId="{C4495634-F1BA-48FC-85B9-4028CA29BC7F}" dt="2021-05-02T23:54:52.939" v="306" actId="478"/>
          <ac:spMkLst>
            <pc:docMk/>
            <pc:sldMk cId="1869820306" sldId="1291"/>
            <ac:spMk id="15" creationId="{2A49F161-4A9A-4770-AB3C-705B614EEEAC}"/>
          </ac:spMkLst>
        </pc:spChg>
        <pc:spChg chg="del mod ord">
          <ac:chgData name="Steve Anderson" userId="912824b2e5abc5ec" providerId="LiveId" clId="{C4495634-F1BA-48FC-85B9-4028CA29BC7F}" dt="2021-05-02T23:54:56.647" v="307" actId="26606"/>
          <ac:spMkLst>
            <pc:docMk/>
            <pc:sldMk cId="1869820306" sldId="1291"/>
            <ac:spMk id="16" creationId="{CE91E519-937D-4BE6-933A-F157C2DB8B9D}"/>
          </ac:spMkLst>
        </pc:spChg>
        <pc:spChg chg="del">
          <ac:chgData name="Steve Anderson" userId="912824b2e5abc5ec" providerId="LiveId" clId="{C4495634-F1BA-48FC-85B9-4028CA29BC7F}" dt="2021-05-02T23:54:14.607" v="296" actId="478"/>
          <ac:spMkLst>
            <pc:docMk/>
            <pc:sldMk cId="1869820306" sldId="1291"/>
            <ac:spMk id="17" creationId="{8FC531E5-5D9C-4396-A513-C857380653B1}"/>
          </ac:spMkLst>
        </pc:spChg>
        <pc:spChg chg="del">
          <ac:chgData name="Steve Anderson" userId="912824b2e5abc5ec" providerId="LiveId" clId="{C4495634-F1BA-48FC-85B9-4028CA29BC7F}" dt="2021-05-02T23:54:14.607" v="296" actId="478"/>
          <ac:spMkLst>
            <pc:docMk/>
            <pc:sldMk cId="1869820306" sldId="1291"/>
            <ac:spMk id="18" creationId="{D0A98D02-6D8B-4F35-AA4F-3C63146C916C}"/>
          </ac:spMkLst>
        </pc:spChg>
        <pc:spChg chg="del">
          <ac:chgData name="Steve Anderson" userId="912824b2e5abc5ec" providerId="LiveId" clId="{C4495634-F1BA-48FC-85B9-4028CA29BC7F}" dt="2021-05-02T23:54:08.750" v="295" actId="478"/>
          <ac:spMkLst>
            <pc:docMk/>
            <pc:sldMk cId="1869820306" sldId="1291"/>
            <ac:spMk id="19" creationId="{A097D911-EE76-4CA5-9D3B-0A35396B3037}"/>
          </ac:spMkLst>
        </pc:spChg>
        <pc:spChg chg="add">
          <ac:chgData name="Steve Anderson" userId="912824b2e5abc5ec" providerId="LiveId" clId="{C4495634-F1BA-48FC-85B9-4028CA29BC7F}" dt="2021-05-02T23:54:56.647" v="307" actId="26606"/>
          <ac:spMkLst>
            <pc:docMk/>
            <pc:sldMk cId="1869820306" sldId="1291"/>
            <ac:spMk id="20" creationId="{EE1530B0-6F96-46C0-8B3E-3215CB756BE4}"/>
          </ac:spMkLst>
        </pc:spChg>
        <pc:spChg chg="del">
          <ac:chgData name="Steve Anderson" userId="912824b2e5abc5ec" providerId="LiveId" clId="{C4495634-F1BA-48FC-85B9-4028CA29BC7F}" dt="2021-05-02T23:54:08.750" v="295" actId="478"/>
          <ac:spMkLst>
            <pc:docMk/>
            <pc:sldMk cId="1869820306" sldId="1291"/>
            <ac:spMk id="22" creationId="{6F8BF48D-E13B-4126-81F7-8BCC3D22C436}"/>
          </ac:spMkLst>
        </pc:spChg>
        <pc:spChg chg="add">
          <ac:chgData name="Steve Anderson" userId="912824b2e5abc5ec" providerId="LiveId" clId="{C4495634-F1BA-48FC-85B9-4028CA29BC7F}" dt="2021-05-02T23:54:56.647" v="307" actId="26606"/>
          <ac:spMkLst>
            <pc:docMk/>
            <pc:sldMk cId="1869820306" sldId="1291"/>
            <ac:spMk id="24" creationId="{754910CF-1B56-45D3-960A-E89F7B3B9131}"/>
          </ac:spMkLst>
        </pc:spChg>
        <pc:spChg chg="add">
          <ac:chgData name="Steve Anderson" userId="912824b2e5abc5ec" providerId="LiveId" clId="{C4495634-F1BA-48FC-85B9-4028CA29BC7F}" dt="2021-05-02T23:54:56.647" v="307" actId="26606"/>
          <ac:spMkLst>
            <pc:docMk/>
            <pc:sldMk cId="1869820306" sldId="1291"/>
            <ac:spMk id="26" creationId="{6669F804-A677-4B75-95F4-A5E4426FB774}"/>
          </ac:spMkLst>
        </pc:spChg>
        <pc:graphicFrameChg chg="add">
          <ac:chgData name="Steve Anderson" userId="912824b2e5abc5ec" providerId="LiveId" clId="{C4495634-F1BA-48FC-85B9-4028CA29BC7F}" dt="2021-05-02T23:54:56.647" v="307" actId="26606"/>
          <ac:graphicFrameMkLst>
            <pc:docMk/>
            <pc:sldMk cId="1869820306" sldId="1291"/>
            <ac:graphicFrameMk id="21" creationId="{EC88F336-22DA-4AA5-9D79-75150C4832BB}"/>
          </ac:graphicFrameMkLst>
        </pc:graphicFrameChg>
      </pc:sldChg>
      <pc:sldChg chg="addSp delSp modSp add mod setBg modClrScheme chgLayout">
        <pc:chgData name="Steve Anderson" userId="912824b2e5abc5ec" providerId="LiveId" clId="{C4495634-F1BA-48FC-85B9-4028CA29BC7F}" dt="2021-05-02T23:55:43.076" v="327" actId="26606"/>
        <pc:sldMkLst>
          <pc:docMk/>
          <pc:sldMk cId="3385604753" sldId="1292"/>
        </pc:sldMkLst>
        <pc:spChg chg="add del mod">
          <ac:chgData name="Steve Anderson" userId="912824b2e5abc5ec" providerId="LiveId" clId="{C4495634-F1BA-48FC-85B9-4028CA29BC7F}" dt="2021-05-02T23:55:16.658" v="310" actId="700"/>
          <ac:spMkLst>
            <pc:docMk/>
            <pc:sldMk cId="3385604753" sldId="1292"/>
            <ac:spMk id="3" creationId="{6AA9AF00-458B-43F7-A986-0BD4825DE276}"/>
          </ac:spMkLst>
        </pc:spChg>
        <pc:spChg chg="add del mod ord">
          <ac:chgData name="Steve Anderson" userId="912824b2e5abc5ec" providerId="LiveId" clId="{C4495634-F1BA-48FC-85B9-4028CA29BC7F}" dt="2021-05-02T23:55:16.658" v="310" actId="700"/>
          <ac:spMkLst>
            <pc:docMk/>
            <pc:sldMk cId="3385604753" sldId="1292"/>
            <ac:spMk id="5" creationId="{C1208570-ED89-4472-A81E-52505988E40E}"/>
          </ac:spMkLst>
        </pc:spChg>
        <pc:spChg chg="add del mod">
          <ac:chgData name="Steve Anderson" userId="912824b2e5abc5ec" providerId="LiveId" clId="{C4495634-F1BA-48FC-85B9-4028CA29BC7F}" dt="2021-05-02T23:55:16.658" v="310" actId="700"/>
          <ac:spMkLst>
            <pc:docMk/>
            <pc:sldMk cId="3385604753" sldId="1292"/>
            <ac:spMk id="7" creationId="{EBC76866-F858-47AD-8702-7341237CAA91}"/>
          </ac:spMkLst>
        </pc:spChg>
        <pc:spChg chg="add del mod">
          <ac:chgData name="Steve Anderson" userId="912824b2e5abc5ec" providerId="LiveId" clId="{C4495634-F1BA-48FC-85B9-4028CA29BC7F}" dt="2021-05-02T23:55:16.658" v="310" actId="700"/>
          <ac:spMkLst>
            <pc:docMk/>
            <pc:sldMk cId="3385604753" sldId="1292"/>
            <ac:spMk id="9" creationId="{713D3BD6-E3D6-49C3-9061-2251A63B43D8}"/>
          </ac:spMkLst>
        </pc:spChg>
        <pc:spChg chg="mod ord">
          <ac:chgData name="Steve Anderson" userId="912824b2e5abc5ec" providerId="LiveId" clId="{C4495634-F1BA-48FC-85B9-4028CA29BC7F}" dt="2021-05-02T23:55:43.076" v="327" actId="26606"/>
          <ac:spMkLst>
            <pc:docMk/>
            <pc:sldMk cId="3385604753" sldId="1292"/>
            <ac:spMk id="14" creationId="{BD9EE624-0D23-4FA7-B5F8-0C4EF9145B7A}"/>
          </ac:spMkLst>
        </pc:spChg>
        <pc:spChg chg="del">
          <ac:chgData name="Steve Anderson" userId="912824b2e5abc5ec" providerId="LiveId" clId="{C4495634-F1BA-48FC-85B9-4028CA29BC7F}" dt="2021-05-02T23:55:06.812" v="308" actId="478"/>
          <ac:spMkLst>
            <pc:docMk/>
            <pc:sldMk cId="3385604753" sldId="1292"/>
            <ac:spMk id="15" creationId="{2A49F161-4A9A-4770-AB3C-705B614EEEAC}"/>
          </ac:spMkLst>
        </pc:spChg>
        <pc:spChg chg="del">
          <ac:chgData name="Steve Anderson" userId="912824b2e5abc5ec" providerId="LiveId" clId="{C4495634-F1BA-48FC-85B9-4028CA29BC7F}" dt="2021-05-02T23:55:06.812" v="308" actId="478"/>
          <ac:spMkLst>
            <pc:docMk/>
            <pc:sldMk cId="3385604753" sldId="1292"/>
            <ac:spMk id="16" creationId="{CE91E519-937D-4BE6-933A-F157C2DB8B9D}"/>
          </ac:spMkLst>
        </pc:spChg>
        <pc:spChg chg="del">
          <ac:chgData name="Steve Anderson" userId="912824b2e5abc5ec" providerId="LiveId" clId="{C4495634-F1BA-48FC-85B9-4028CA29BC7F}" dt="2021-05-02T23:55:11.436" v="309" actId="478"/>
          <ac:spMkLst>
            <pc:docMk/>
            <pc:sldMk cId="3385604753" sldId="1292"/>
            <ac:spMk id="17" creationId="{8FC531E5-5D9C-4396-A513-C857380653B1}"/>
          </ac:spMkLst>
        </pc:spChg>
        <pc:spChg chg="del">
          <ac:chgData name="Steve Anderson" userId="912824b2e5abc5ec" providerId="LiveId" clId="{C4495634-F1BA-48FC-85B9-4028CA29BC7F}" dt="2021-05-02T23:55:11.436" v="309" actId="478"/>
          <ac:spMkLst>
            <pc:docMk/>
            <pc:sldMk cId="3385604753" sldId="1292"/>
            <ac:spMk id="18" creationId="{D0A98D02-6D8B-4F35-AA4F-3C63146C916C}"/>
          </ac:spMkLst>
        </pc:spChg>
        <pc:spChg chg="del mod ord">
          <ac:chgData name="Steve Anderson" userId="912824b2e5abc5ec" providerId="LiveId" clId="{C4495634-F1BA-48FC-85B9-4028CA29BC7F}" dt="2021-05-02T23:55:43.076" v="327" actId="26606"/>
          <ac:spMkLst>
            <pc:docMk/>
            <pc:sldMk cId="3385604753" sldId="1292"/>
            <ac:spMk id="19" creationId="{A097D911-EE76-4CA5-9D3B-0A35396B3037}"/>
          </ac:spMkLst>
        </pc:spChg>
        <pc:spChg chg="del mod ord">
          <ac:chgData name="Steve Anderson" userId="912824b2e5abc5ec" providerId="LiveId" clId="{C4495634-F1BA-48FC-85B9-4028CA29BC7F}" dt="2021-05-02T23:55:24.722" v="313" actId="478"/>
          <ac:spMkLst>
            <pc:docMk/>
            <pc:sldMk cId="3385604753" sldId="1292"/>
            <ac:spMk id="22" creationId="{6F8BF48D-E13B-4126-81F7-8BCC3D22C436}"/>
          </ac:spMkLst>
        </pc:spChg>
        <pc:spChg chg="add">
          <ac:chgData name="Steve Anderson" userId="912824b2e5abc5ec" providerId="LiveId" clId="{C4495634-F1BA-48FC-85B9-4028CA29BC7F}" dt="2021-05-02T23:55:43.076" v="327" actId="26606"/>
          <ac:spMkLst>
            <pc:docMk/>
            <pc:sldMk cId="3385604753" sldId="1292"/>
            <ac:spMk id="25" creationId="{EE1530B0-6F96-46C0-8B3E-3215CB756BE4}"/>
          </ac:spMkLst>
        </pc:spChg>
        <pc:spChg chg="add">
          <ac:chgData name="Steve Anderson" userId="912824b2e5abc5ec" providerId="LiveId" clId="{C4495634-F1BA-48FC-85B9-4028CA29BC7F}" dt="2021-05-02T23:55:43.076" v="327" actId="26606"/>
          <ac:spMkLst>
            <pc:docMk/>
            <pc:sldMk cId="3385604753" sldId="1292"/>
            <ac:spMk id="27" creationId="{754910CF-1B56-45D3-960A-E89F7B3B9131}"/>
          </ac:spMkLst>
        </pc:spChg>
        <pc:spChg chg="add">
          <ac:chgData name="Steve Anderson" userId="912824b2e5abc5ec" providerId="LiveId" clId="{C4495634-F1BA-48FC-85B9-4028CA29BC7F}" dt="2021-05-02T23:55:43.076" v="327" actId="26606"/>
          <ac:spMkLst>
            <pc:docMk/>
            <pc:sldMk cId="3385604753" sldId="1292"/>
            <ac:spMk id="29" creationId="{6669F804-A677-4B75-95F4-A5E4426FB774}"/>
          </ac:spMkLst>
        </pc:spChg>
        <pc:graphicFrameChg chg="add">
          <ac:chgData name="Steve Anderson" userId="912824b2e5abc5ec" providerId="LiveId" clId="{C4495634-F1BA-48FC-85B9-4028CA29BC7F}" dt="2021-05-02T23:55:43.076" v="327" actId="26606"/>
          <ac:graphicFrameMkLst>
            <pc:docMk/>
            <pc:sldMk cId="3385604753" sldId="1292"/>
            <ac:graphicFrameMk id="21" creationId="{AA26FB29-3DCE-408A-A15D-FAD64CD3100E}"/>
          </ac:graphicFrameMkLst>
        </pc:graphicFrameChg>
      </pc:sldChg>
      <pc:sldChg chg="addSp delSp modSp add mod setBg modClrScheme chgLayout">
        <pc:chgData name="Steve Anderson" userId="912824b2e5abc5ec" providerId="LiveId" clId="{C4495634-F1BA-48FC-85B9-4028CA29BC7F}" dt="2021-05-03T00:14:29.959" v="585" actId="5793"/>
        <pc:sldMkLst>
          <pc:docMk/>
          <pc:sldMk cId="3613959364" sldId="1293"/>
        </pc:sldMkLst>
        <pc:spChg chg="add del mod">
          <ac:chgData name="Steve Anderson" userId="912824b2e5abc5ec" providerId="LiveId" clId="{C4495634-F1BA-48FC-85B9-4028CA29BC7F}" dt="2021-05-02T23:56:17.158" v="330" actId="700"/>
          <ac:spMkLst>
            <pc:docMk/>
            <pc:sldMk cId="3613959364" sldId="1293"/>
            <ac:spMk id="3" creationId="{265D68EA-C703-4504-8290-E58CFC7E3625}"/>
          </ac:spMkLst>
        </pc:spChg>
        <pc:spChg chg="add del mod ord">
          <ac:chgData name="Steve Anderson" userId="912824b2e5abc5ec" providerId="LiveId" clId="{C4495634-F1BA-48FC-85B9-4028CA29BC7F}" dt="2021-05-02T23:56:17.158" v="330" actId="700"/>
          <ac:spMkLst>
            <pc:docMk/>
            <pc:sldMk cId="3613959364" sldId="1293"/>
            <ac:spMk id="5" creationId="{D0BC207F-7198-418C-9C44-88C31FEA49DF}"/>
          </ac:spMkLst>
        </pc:spChg>
        <pc:spChg chg="add del mod">
          <ac:chgData name="Steve Anderson" userId="912824b2e5abc5ec" providerId="LiveId" clId="{C4495634-F1BA-48FC-85B9-4028CA29BC7F}" dt="2021-05-02T23:56:17.158" v="330" actId="700"/>
          <ac:spMkLst>
            <pc:docMk/>
            <pc:sldMk cId="3613959364" sldId="1293"/>
            <ac:spMk id="7" creationId="{6E8529C2-2145-441D-BE44-D17E96DE6E1A}"/>
          </ac:spMkLst>
        </pc:spChg>
        <pc:spChg chg="add del mod">
          <ac:chgData name="Steve Anderson" userId="912824b2e5abc5ec" providerId="LiveId" clId="{C4495634-F1BA-48FC-85B9-4028CA29BC7F}" dt="2021-05-02T23:56:17.158" v="330" actId="700"/>
          <ac:spMkLst>
            <pc:docMk/>
            <pc:sldMk cId="3613959364" sldId="1293"/>
            <ac:spMk id="9" creationId="{07314E9C-D56C-48C0-BC6A-1FCE6A8B4294}"/>
          </ac:spMkLst>
        </pc:spChg>
        <pc:spChg chg="mod ord">
          <ac:chgData name="Steve Anderson" userId="912824b2e5abc5ec" providerId="LiveId" clId="{C4495634-F1BA-48FC-85B9-4028CA29BC7F}" dt="2021-05-03T00:14:29.959" v="585" actId="5793"/>
          <ac:spMkLst>
            <pc:docMk/>
            <pc:sldMk cId="3613959364" sldId="1293"/>
            <ac:spMk id="14" creationId="{BD9EE624-0D23-4FA7-B5F8-0C4EF9145B7A}"/>
          </ac:spMkLst>
        </pc:spChg>
        <pc:spChg chg="del">
          <ac:chgData name="Steve Anderson" userId="912824b2e5abc5ec" providerId="LiveId" clId="{C4495634-F1BA-48FC-85B9-4028CA29BC7F}" dt="2021-05-02T23:56:09.280" v="328" actId="478"/>
          <ac:spMkLst>
            <pc:docMk/>
            <pc:sldMk cId="3613959364" sldId="1293"/>
            <ac:spMk id="15" creationId="{2A49F161-4A9A-4770-AB3C-705B614EEEAC}"/>
          </ac:spMkLst>
        </pc:spChg>
        <pc:spChg chg="del">
          <ac:chgData name="Steve Anderson" userId="912824b2e5abc5ec" providerId="LiveId" clId="{C4495634-F1BA-48FC-85B9-4028CA29BC7F}" dt="2021-05-02T23:56:09.280" v="328" actId="478"/>
          <ac:spMkLst>
            <pc:docMk/>
            <pc:sldMk cId="3613959364" sldId="1293"/>
            <ac:spMk id="16" creationId="{CE91E519-937D-4BE6-933A-F157C2DB8B9D}"/>
          </ac:spMkLst>
        </pc:spChg>
        <pc:spChg chg="del mod ord">
          <ac:chgData name="Steve Anderson" userId="912824b2e5abc5ec" providerId="LiveId" clId="{C4495634-F1BA-48FC-85B9-4028CA29BC7F}" dt="2021-05-02T23:56:23.030" v="332" actId="478"/>
          <ac:spMkLst>
            <pc:docMk/>
            <pc:sldMk cId="3613959364" sldId="1293"/>
            <ac:spMk id="17" creationId="{8FC531E5-5D9C-4396-A513-C857380653B1}"/>
          </ac:spMkLst>
        </pc:spChg>
        <pc:spChg chg="del mod ord">
          <ac:chgData name="Steve Anderson" userId="912824b2e5abc5ec" providerId="LiveId" clId="{C4495634-F1BA-48FC-85B9-4028CA29BC7F}" dt="2021-05-02T23:56:27.898" v="333" actId="26606"/>
          <ac:spMkLst>
            <pc:docMk/>
            <pc:sldMk cId="3613959364" sldId="1293"/>
            <ac:spMk id="18" creationId="{D0A98D02-6D8B-4F35-AA4F-3C63146C916C}"/>
          </ac:spMkLst>
        </pc:spChg>
        <pc:spChg chg="del">
          <ac:chgData name="Steve Anderson" userId="912824b2e5abc5ec" providerId="LiveId" clId="{C4495634-F1BA-48FC-85B9-4028CA29BC7F}" dt="2021-05-02T23:56:12.995" v="329" actId="478"/>
          <ac:spMkLst>
            <pc:docMk/>
            <pc:sldMk cId="3613959364" sldId="1293"/>
            <ac:spMk id="19" creationId="{A097D911-EE76-4CA5-9D3B-0A35396B3037}"/>
          </ac:spMkLst>
        </pc:spChg>
        <pc:spChg chg="del">
          <ac:chgData name="Steve Anderson" userId="912824b2e5abc5ec" providerId="LiveId" clId="{C4495634-F1BA-48FC-85B9-4028CA29BC7F}" dt="2021-05-02T23:56:12.995" v="329" actId="478"/>
          <ac:spMkLst>
            <pc:docMk/>
            <pc:sldMk cId="3613959364" sldId="1293"/>
            <ac:spMk id="22" creationId="{6F8BF48D-E13B-4126-81F7-8BCC3D22C436}"/>
          </ac:spMkLst>
        </pc:spChg>
        <pc:spChg chg="add">
          <ac:chgData name="Steve Anderson" userId="912824b2e5abc5ec" providerId="LiveId" clId="{C4495634-F1BA-48FC-85B9-4028CA29BC7F}" dt="2021-05-02T23:56:27.898" v="333" actId="26606"/>
          <ac:spMkLst>
            <pc:docMk/>
            <pc:sldMk cId="3613959364" sldId="1293"/>
            <ac:spMk id="24" creationId="{EE1530B0-6F96-46C0-8B3E-3215CB756BE4}"/>
          </ac:spMkLst>
        </pc:spChg>
        <pc:spChg chg="add">
          <ac:chgData name="Steve Anderson" userId="912824b2e5abc5ec" providerId="LiveId" clId="{C4495634-F1BA-48FC-85B9-4028CA29BC7F}" dt="2021-05-02T23:56:27.898" v="333" actId="26606"/>
          <ac:spMkLst>
            <pc:docMk/>
            <pc:sldMk cId="3613959364" sldId="1293"/>
            <ac:spMk id="26" creationId="{754910CF-1B56-45D3-960A-E89F7B3B9131}"/>
          </ac:spMkLst>
        </pc:spChg>
        <pc:spChg chg="add">
          <ac:chgData name="Steve Anderson" userId="912824b2e5abc5ec" providerId="LiveId" clId="{C4495634-F1BA-48FC-85B9-4028CA29BC7F}" dt="2021-05-02T23:56:27.898" v="333" actId="26606"/>
          <ac:spMkLst>
            <pc:docMk/>
            <pc:sldMk cId="3613959364" sldId="1293"/>
            <ac:spMk id="28" creationId="{6669F804-A677-4B75-95F4-A5E4426FB774}"/>
          </ac:spMkLst>
        </pc:spChg>
        <pc:graphicFrameChg chg="add">
          <ac:chgData name="Steve Anderson" userId="912824b2e5abc5ec" providerId="LiveId" clId="{C4495634-F1BA-48FC-85B9-4028CA29BC7F}" dt="2021-05-02T23:56:27.898" v="333" actId="26606"/>
          <ac:graphicFrameMkLst>
            <pc:docMk/>
            <pc:sldMk cId="3613959364" sldId="1293"/>
            <ac:graphicFrameMk id="20" creationId="{953DB9E1-B0BB-4555-AD08-01962326377B}"/>
          </ac:graphicFrameMkLst>
        </pc:graphicFrameChg>
      </pc:sldChg>
      <pc:sldChg chg="addSp delSp modSp new mod ord setBg">
        <pc:chgData name="Steve Anderson" userId="912824b2e5abc5ec" providerId="LiveId" clId="{C4495634-F1BA-48FC-85B9-4028CA29BC7F}" dt="2021-05-03T11:32:39.592" v="645"/>
        <pc:sldMkLst>
          <pc:docMk/>
          <pc:sldMk cId="3490787890" sldId="1294"/>
        </pc:sldMkLst>
        <pc:spChg chg="mod">
          <ac:chgData name="Steve Anderson" userId="912824b2e5abc5ec" providerId="LiveId" clId="{C4495634-F1BA-48FC-85B9-4028CA29BC7F}" dt="2021-05-03T00:09:50.374" v="572" actId="20577"/>
          <ac:spMkLst>
            <pc:docMk/>
            <pc:sldMk cId="3490787890" sldId="1294"/>
            <ac:spMk id="2" creationId="{94A3706E-963F-4720-94E1-AE5FF830A8DD}"/>
          </ac:spMkLst>
        </pc:spChg>
        <pc:spChg chg="del mod">
          <ac:chgData name="Steve Anderson" userId="912824b2e5abc5ec" providerId="LiveId" clId="{C4495634-F1BA-48FC-85B9-4028CA29BC7F}" dt="2021-05-03T00:08:03.584" v="452" actId="26606"/>
          <ac:spMkLst>
            <pc:docMk/>
            <pc:sldMk cId="3490787890" sldId="1294"/>
            <ac:spMk id="3" creationId="{DE190DC4-57CE-4B6C-8FD6-A81234F95C1D}"/>
          </ac:spMkLst>
        </pc:spChg>
        <pc:spChg chg="mod">
          <ac:chgData name="Steve Anderson" userId="912824b2e5abc5ec" providerId="LiveId" clId="{C4495634-F1BA-48FC-85B9-4028CA29BC7F}" dt="2021-05-03T00:19:30.908" v="635"/>
          <ac:spMkLst>
            <pc:docMk/>
            <pc:sldMk cId="3490787890" sldId="1294"/>
            <ac:spMk id="4" creationId="{5AD3F862-E74B-4E1F-9095-B88CB3DA8539}"/>
          </ac:spMkLst>
        </pc:spChg>
        <pc:spChg chg="mod">
          <ac:chgData name="Steve Anderson" userId="912824b2e5abc5ec" providerId="LiveId" clId="{C4495634-F1BA-48FC-85B9-4028CA29BC7F}" dt="2021-05-03T00:08:03.584" v="452" actId="26606"/>
          <ac:spMkLst>
            <pc:docMk/>
            <pc:sldMk cId="3490787890" sldId="1294"/>
            <ac:spMk id="5" creationId="{5B1593F7-13A0-412C-82C7-5611FBB0E89B}"/>
          </ac:spMkLst>
        </pc:spChg>
        <pc:spChg chg="add">
          <ac:chgData name="Steve Anderson" userId="912824b2e5abc5ec" providerId="LiveId" clId="{C4495634-F1BA-48FC-85B9-4028CA29BC7F}" dt="2021-05-03T00:08:03.584" v="452" actId="26606"/>
          <ac:spMkLst>
            <pc:docMk/>
            <pc:sldMk cId="3490787890" sldId="1294"/>
            <ac:spMk id="11" creationId="{EE1530B0-6F96-46C0-8B3E-3215CB756BE4}"/>
          </ac:spMkLst>
        </pc:spChg>
        <pc:spChg chg="add">
          <ac:chgData name="Steve Anderson" userId="912824b2e5abc5ec" providerId="LiveId" clId="{C4495634-F1BA-48FC-85B9-4028CA29BC7F}" dt="2021-05-03T00:08:03.584" v="452" actId="26606"/>
          <ac:spMkLst>
            <pc:docMk/>
            <pc:sldMk cId="3490787890" sldId="1294"/>
            <ac:spMk id="13" creationId="{754910CF-1B56-45D3-960A-E89F7B3B9131}"/>
          </ac:spMkLst>
        </pc:spChg>
        <pc:spChg chg="add">
          <ac:chgData name="Steve Anderson" userId="912824b2e5abc5ec" providerId="LiveId" clId="{C4495634-F1BA-48FC-85B9-4028CA29BC7F}" dt="2021-05-03T00:08:03.584" v="452" actId="26606"/>
          <ac:spMkLst>
            <pc:docMk/>
            <pc:sldMk cId="3490787890" sldId="1294"/>
            <ac:spMk id="15" creationId="{6669F804-A677-4B75-95F4-A5E4426FB774}"/>
          </ac:spMkLst>
        </pc:spChg>
        <pc:graphicFrameChg chg="add mod">
          <ac:chgData name="Steve Anderson" userId="912824b2e5abc5ec" providerId="LiveId" clId="{C4495634-F1BA-48FC-85B9-4028CA29BC7F}" dt="2021-05-03T00:09:33.213" v="544" actId="20577"/>
          <ac:graphicFrameMkLst>
            <pc:docMk/>
            <pc:sldMk cId="3490787890" sldId="1294"/>
            <ac:graphicFrameMk id="7" creationId="{A3D339EC-77B5-4B1A-8B2F-66F0447BD3E4}"/>
          </ac:graphicFrameMkLst>
        </pc:graphicFrameChg>
      </pc:sldChg>
      <pc:sldChg chg="add">
        <pc:chgData name="Steve Anderson" userId="912824b2e5abc5ec" providerId="LiveId" clId="{C4495634-F1BA-48FC-85B9-4028CA29BC7F}" dt="2021-05-03T11:41:38.525" v="667"/>
        <pc:sldMkLst>
          <pc:docMk/>
          <pc:sldMk cId="2700939859" sldId="1295"/>
        </pc:sldMkLst>
      </pc:sldChg>
      <pc:sldChg chg="addSp delSp modSp new mod modClrScheme chgLayout">
        <pc:chgData name="Steve Anderson" userId="912824b2e5abc5ec" providerId="LiveId" clId="{C4495634-F1BA-48FC-85B9-4028CA29BC7F}" dt="2021-05-03T12:32:04.019" v="713" actId="1076"/>
        <pc:sldMkLst>
          <pc:docMk/>
          <pc:sldMk cId="1657363601" sldId="1296"/>
        </pc:sldMkLst>
        <pc:spChg chg="del mod ord">
          <ac:chgData name="Steve Anderson" userId="912824b2e5abc5ec" providerId="LiveId" clId="{C4495634-F1BA-48FC-85B9-4028CA29BC7F}" dt="2021-05-03T12:29:54.413" v="676" actId="700"/>
          <ac:spMkLst>
            <pc:docMk/>
            <pc:sldMk cId="1657363601" sldId="1296"/>
            <ac:spMk id="2" creationId="{7965E1AE-D10A-404A-9093-E572C8829030}"/>
          </ac:spMkLst>
        </pc:spChg>
        <pc:spChg chg="del">
          <ac:chgData name="Steve Anderson" userId="912824b2e5abc5ec" providerId="LiveId" clId="{C4495634-F1BA-48FC-85B9-4028CA29BC7F}" dt="2021-05-03T12:29:54.413" v="676" actId="700"/>
          <ac:spMkLst>
            <pc:docMk/>
            <pc:sldMk cId="1657363601" sldId="1296"/>
            <ac:spMk id="3" creationId="{C5D38688-CC89-4096-9B45-848530229568}"/>
          </ac:spMkLst>
        </pc:spChg>
        <pc:spChg chg="mod ord">
          <ac:chgData name="Steve Anderson" userId="912824b2e5abc5ec" providerId="LiveId" clId="{C4495634-F1BA-48FC-85B9-4028CA29BC7F}" dt="2021-05-03T12:29:54.413" v="676" actId="700"/>
          <ac:spMkLst>
            <pc:docMk/>
            <pc:sldMk cId="1657363601" sldId="1296"/>
            <ac:spMk id="4" creationId="{1752902A-4A4C-4AF8-8B34-64737CBBA8E0}"/>
          </ac:spMkLst>
        </pc:spChg>
        <pc:spChg chg="mod ord">
          <ac:chgData name="Steve Anderson" userId="912824b2e5abc5ec" providerId="LiveId" clId="{C4495634-F1BA-48FC-85B9-4028CA29BC7F}" dt="2021-05-03T12:29:54.413" v="676" actId="700"/>
          <ac:spMkLst>
            <pc:docMk/>
            <pc:sldMk cId="1657363601" sldId="1296"/>
            <ac:spMk id="5" creationId="{E8080EF8-8F66-43A6-B2EB-5BA274EDEC26}"/>
          </ac:spMkLst>
        </pc:spChg>
        <pc:spChg chg="add mod ord">
          <ac:chgData name="Steve Anderson" userId="912824b2e5abc5ec" providerId="LiveId" clId="{C4495634-F1BA-48FC-85B9-4028CA29BC7F}" dt="2021-05-03T12:30:07.275" v="701" actId="20577"/>
          <ac:spMkLst>
            <pc:docMk/>
            <pc:sldMk cId="1657363601" sldId="1296"/>
            <ac:spMk id="6" creationId="{1D8803E2-4B70-42DB-8F34-7B274780A16A}"/>
          </ac:spMkLst>
        </pc:spChg>
        <pc:spChg chg="add mod">
          <ac:chgData name="Steve Anderson" userId="912824b2e5abc5ec" providerId="LiveId" clId="{C4495634-F1BA-48FC-85B9-4028CA29BC7F}" dt="2021-05-03T12:32:04.019" v="713" actId="1076"/>
          <ac:spMkLst>
            <pc:docMk/>
            <pc:sldMk cId="1657363601" sldId="1296"/>
            <ac:spMk id="7" creationId="{2CD956C4-B8A9-4C0C-951C-6AF88D9206FE}"/>
          </ac:spMkLst>
        </pc:spChg>
      </pc:sldChg>
      <pc:sldMasterChg chg="modSp addSldLayout delSldLayout modSldLayout">
        <pc:chgData name="Steve Anderson" userId="912824b2e5abc5ec" providerId="LiveId" clId="{C4495634-F1BA-48FC-85B9-4028CA29BC7F}" dt="2021-05-03T00:19:30.908" v="635"/>
        <pc:sldMasterMkLst>
          <pc:docMk/>
          <pc:sldMasterMk cId="1448413463" sldId="2147483847"/>
        </pc:sldMasterMkLst>
        <pc:spChg chg="mod">
          <ac:chgData name="Steve Anderson" userId="912824b2e5abc5ec" providerId="LiveId" clId="{C4495634-F1BA-48FC-85B9-4028CA29BC7F}" dt="2021-05-03T00:19:30.908" v="635"/>
          <ac:spMkLst>
            <pc:docMk/>
            <pc:sldMasterMk cId="1448413463" sldId="2147483847"/>
            <ac:spMk id="5" creationId="{00000000-0000-0000-0000-000000000000}"/>
          </ac:spMkLst>
        </pc:spChg>
        <pc:sldLayoutChg chg="modSp">
          <pc:chgData name="Steve Anderson" userId="912824b2e5abc5ec" providerId="LiveId" clId="{C4495634-F1BA-48FC-85B9-4028CA29BC7F}" dt="2021-05-03T00:19:30.908" v="635"/>
          <pc:sldLayoutMkLst>
            <pc:docMk/>
            <pc:sldMasterMk cId="1448413463" sldId="2147483847"/>
            <pc:sldLayoutMk cId="459185427" sldId="2147483848"/>
          </pc:sldLayoutMkLst>
          <pc:spChg chg="mod">
            <ac:chgData name="Steve Anderson" userId="912824b2e5abc5ec" providerId="LiveId" clId="{C4495634-F1BA-48FC-85B9-4028CA29BC7F}" dt="2021-05-03T00:19:30.908" v="635"/>
            <ac:spMkLst>
              <pc:docMk/>
              <pc:sldMasterMk cId="1448413463" sldId="2147483847"/>
              <pc:sldLayoutMk cId="459185427" sldId="2147483848"/>
              <ac:spMk id="5" creationId="{00000000-0000-0000-0000-000000000000}"/>
            </ac:spMkLst>
          </pc:spChg>
        </pc:sldLayoutChg>
        <pc:sldLayoutChg chg="modSp">
          <pc:chgData name="Steve Anderson" userId="912824b2e5abc5ec" providerId="LiveId" clId="{C4495634-F1BA-48FC-85B9-4028CA29BC7F}" dt="2021-05-03T00:19:30.908" v="635"/>
          <pc:sldLayoutMkLst>
            <pc:docMk/>
            <pc:sldMasterMk cId="1448413463" sldId="2147483847"/>
            <pc:sldLayoutMk cId="3232893735" sldId="2147483849"/>
          </pc:sldLayoutMkLst>
          <pc:spChg chg="mod">
            <ac:chgData name="Steve Anderson" userId="912824b2e5abc5ec" providerId="LiveId" clId="{C4495634-F1BA-48FC-85B9-4028CA29BC7F}" dt="2021-05-03T00:19:30.908" v="635"/>
            <ac:spMkLst>
              <pc:docMk/>
              <pc:sldMasterMk cId="1448413463" sldId="2147483847"/>
              <pc:sldLayoutMk cId="3232893735" sldId="2147483849"/>
              <ac:spMk id="5" creationId="{00000000-0000-0000-0000-000000000000}"/>
            </ac:spMkLst>
          </pc:spChg>
        </pc:sldLayoutChg>
        <pc:sldLayoutChg chg="modSp">
          <pc:chgData name="Steve Anderson" userId="912824b2e5abc5ec" providerId="LiveId" clId="{C4495634-F1BA-48FC-85B9-4028CA29BC7F}" dt="2021-05-03T00:19:30.908" v="635"/>
          <pc:sldLayoutMkLst>
            <pc:docMk/>
            <pc:sldMasterMk cId="1448413463" sldId="2147483847"/>
            <pc:sldLayoutMk cId="1710489749" sldId="2147483850"/>
          </pc:sldLayoutMkLst>
          <pc:spChg chg="mod">
            <ac:chgData name="Steve Anderson" userId="912824b2e5abc5ec" providerId="LiveId" clId="{C4495634-F1BA-48FC-85B9-4028CA29BC7F}" dt="2021-05-03T00:19:30.908" v="635"/>
            <ac:spMkLst>
              <pc:docMk/>
              <pc:sldMasterMk cId="1448413463" sldId="2147483847"/>
              <pc:sldLayoutMk cId="1710489749" sldId="2147483850"/>
              <ac:spMk id="5" creationId="{00000000-0000-0000-0000-000000000000}"/>
            </ac:spMkLst>
          </pc:spChg>
        </pc:sldLayoutChg>
        <pc:sldLayoutChg chg="modSp">
          <pc:chgData name="Steve Anderson" userId="912824b2e5abc5ec" providerId="LiveId" clId="{C4495634-F1BA-48FC-85B9-4028CA29BC7F}" dt="2021-05-03T00:19:30.908" v="635"/>
          <pc:sldLayoutMkLst>
            <pc:docMk/>
            <pc:sldMasterMk cId="1448413463" sldId="2147483847"/>
            <pc:sldLayoutMk cId="12408467" sldId="2147483851"/>
          </pc:sldLayoutMkLst>
          <pc:spChg chg="mod">
            <ac:chgData name="Steve Anderson" userId="912824b2e5abc5ec" providerId="LiveId" clId="{C4495634-F1BA-48FC-85B9-4028CA29BC7F}" dt="2021-05-03T00:19:30.908" v="635"/>
            <ac:spMkLst>
              <pc:docMk/>
              <pc:sldMasterMk cId="1448413463" sldId="2147483847"/>
              <pc:sldLayoutMk cId="12408467" sldId="2147483851"/>
              <ac:spMk id="6" creationId="{00000000-0000-0000-0000-000000000000}"/>
            </ac:spMkLst>
          </pc:spChg>
        </pc:sldLayoutChg>
        <pc:sldLayoutChg chg="modSp">
          <pc:chgData name="Steve Anderson" userId="912824b2e5abc5ec" providerId="LiveId" clId="{C4495634-F1BA-48FC-85B9-4028CA29BC7F}" dt="2021-05-03T00:19:30.908" v="635"/>
          <pc:sldLayoutMkLst>
            <pc:docMk/>
            <pc:sldMasterMk cId="1448413463" sldId="2147483847"/>
            <pc:sldLayoutMk cId="2992842045" sldId="2147483852"/>
          </pc:sldLayoutMkLst>
          <pc:spChg chg="mod">
            <ac:chgData name="Steve Anderson" userId="912824b2e5abc5ec" providerId="LiveId" clId="{C4495634-F1BA-48FC-85B9-4028CA29BC7F}" dt="2021-05-03T00:19:30.908" v="635"/>
            <ac:spMkLst>
              <pc:docMk/>
              <pc:sldMasterMk cId="1448413463" sldId="2147483847"/>
              <pc:sldLayoutMk cId="2992842045" sldId="2147483852"/>
              <ac:spMk id="8" creationId="{00000000-0000-0000-0000-000000000000}"/>
            </ac:spMkLst>
          </pc:spChg>
        </pc:sldLayoutChg>
        <pc:sldLayoutChg chg="modSp">
          <pc:chgData name="Steve Anderson" userId="912824b2e5abc5ec" providerId="LiveId" clId="{C4495634-F1BA-48FC-85B9-4028CA29BC7F}" dt="2021-05-03T00:19:30.908" v="635"/>
          <pc:sldLayoutMkLst>
            <pc:docMk/>
            <pc:sldMasterMk cId="1448413463" sldId="2147483847"/>
            <pc:sldLayoutMk cId="783026839" sldId="2147483853"/>
          </pc:sldLayoutMkLst>
          <pc:spChg chg="mod">
            <ac:chgData name="Steve Anderson" userId="912824b2e5abc5ec" providerId="LiveId" clId="{C4495634-F1BA-48FC-85B9-4028CA29BC7F}" dt="2021-05-03T00:19:30.908" v="635"/>
            <ac:spMkLst>
              <pc:docMk/>
              <pc:sldMasterMk cId="1448413463" sldId="2147483847"/>
              <pc:sldLayoutMk cId="783026839" sldId="2147483853"/>
              <ac:spMk id="4" creationId="{00000000-0000-0000-0000-000000000000}"/>
            </ac:spMkLst>
          </pc:spChg>
        </pc:sldLayoutChg>
        <pc:sldLayoutChg chg="modSp">
          <pc:chgData name="Steve Anderson" userId="912824b2e5abc5ec" providerId="LiveId" clId="{C4495634-F1BA-48FC-85B9-4028CA29BC7F}" dt="2021-05-03T00:19:30.908" v="635"/>
          <pc:sldLayoutMkLst>
            <pc:docMk/>
            <pc:sldMasterMk cId="1448413463" sldId="2147483847"/>
            <pc:sldLayoutMk cId="2154616458" sldId="2147483854"/>
          </pc:sldLayoutMkLst>
          <pc:spChg chg="mod">
            <ac:chgData name="Steve Anderson" userId="912824b2e5abc5ec" providerId="LiveId" clId="{C4495634-F1BA-48FC-85B9-4028CA29BC7F}" dt="2021-05-03T00:19:30.908" v="635"/>
            <ac:spMkLst>
              <pc:docMk/>
              <pc:sldMasterMk cId="1448413463" sldId="2147483847"/>
              <pc:sldLayoutMk cId="2154616458" sldId="2147483854"/>
              <ac:spMk id="8" creationId="{00000000-0000-0000-0000-000000000000}"/>
            </ac:spMkLst>
          </pc:spChg>
        </pc:sldLayoutChg>
        <pc:sldLayoutChg chg="modSp">
          <pc:chgData name="Steve Anderson" userId="912824b2e5abc5ec" providerId="LiveId" clId="{C4495634-F1BA-48FC-85B9-4028CA29BC7F}" dt="2021-05-03T00:19:30.908" v="635"/>
          <pc:sldLayoutMkLst>
            <pc:docMk/>
            <pc:sldMasterMk cId="1448413463" sldId="2147483847"/>
            <pc:sldLayoutMk cId="3674439726" sldId="2147483855"/>
          </pc:sldLayoutMkLst>
          <pc:spChg chg="mod">
            <ac:chgData name="Steve Anderson" userId="912824b2e5abc5ec" providerId="LiveId" clId="{C4495634-F1BA-48FC-85B9-4028CA29BC7F}" dt="2021-05-03T00:19:30.908" v="635"/>
            <ac:spMkLst>
              <pc:docMk/>
              <pc:sldMasterMk cId="1448413463" sldId="2147483847"/>
              <pc:sldLayoutMk cId="3674439726" sldId="2147483855"/>
              <ac:spMk id="6" creationId="{00000000-0000-0000-0000-000000000000}"/>
            </ac:spMkLst>
          </pc:spChg>
        </pc:sldLayoutChg>
        <pc:sldLayoutChg chg="modSp">
          <pc:chgData name="Steve Anderson" userId="912824b2e5abc5ec" providerId="LiveId" clId="{C4495634-F1BA-48FC-85B9-4028CA29BC7F}" dt="2021-05-03T00:19:30.908" v="635"/>
          <pc:sldLayoutMkLst>
            <pc:docMk/>
            <pc:sldMasterMk cId="1448413463" sldId="2147483847"/>
            <pc:sldLayoutMk cId="1121304024" sldId="2147483856"/>
          </pc:sldLayoutMkLst>
          <pc:spChg chg="mod">
            <ac:chgData name="Steve Anderson" userId="912824b2e5abc5ec" providerId="LiveId" clId="{C4495634-F1BA-48FC-85B9-4028CA29BC7F}" dt="2021-05-03T00:19:30.908" v="635"/>
            <ac:spMkLst>
              <pc:docMk/>
              <pc:sldMasterMk cId="1448413463" sldId="2147483847"/>
              <pc:sldLayoutMk cId="1121304024" sldId="2147483856"/>
              <ac:spMk id="6" creationId="{00000000-0000-0000-0000-000000000000}"/>
            </ac:spMkLst>
          </pc:spChg>
        </pc:sldLayoutChg>
        <pc:sldLayoutChg chg="modSp">
          <pc:chgData name="Steve Anderson" userId="912824b2e5abc5ec" providerId="LiveId" clId="{C4495634-F1BA-48FC-85B9-4028CA29BC7F}" dt="2021-05-03T00:19:30.908" v="635"/>
          <pc:sldLayoutMkLst>
            <pc:docMk/>
            <pc:sldMasterMk cId="1448413463" sldId="2147483847"/>
            <pc:sldLayoutMk cId="1601171008" sldId="2147483857"/>
          </pc:sldLayoutMkLst>
          <pc:spChg chg="mod">
            <ac:chgData name="Steve Anderson" userId="912824b2e5abc5ec" providerId="LiveId" clId="{C4495634-F1BA-48FC-85B9-4028CA29BC7F}" dt="2021-05-03T00:19:30.908" v="635"/>
            <ac:spMkLst>
              <pc:docMk/>
              <pc:sldMasterMk cId="1448413463" sldId="2147483847"/>
              <pc:sldLayoutMk cId="1601171008" sldId="2147483857"/>
              <ac:spMk id="5" creationId="{00000000-0000-0000-0000-000000000000}"/>
            </ac:spMkLst>
          </pc:spChg>
        </pc:sldLayoutChg>
        <pc:sldLayoutChg chg="modSp">
          <pc:chgData name="Steve Anderson" userId="912824b2e5abc5ec" providerId="LiveId" clId="{C4495634-F1BA-48FC-85B9-4028CA29BC7F}" dt="2021-05-03T00:19:30.908" v="635"/>
          <pc:sldLayoutMkLst>
            <pc:docMk/>
            <pc:sldMasterMk cId="1448413463" sldId="2147483847"/>
            <pc:sldLayoutMk cId="3001263281" sldId="2147483858"/>
          </pc:sldLayoutMkLst>
          <pc:spChg chg="mod">
            <ac:chgData name="Steve Anderson" userId="912824b2e5abc5ec" providerId="LiveId" clId="{C4495634-F1BA-48FC-85B9-4028CA29BC7F}" dt="2021-05-03T00:19:30.908" v="635"/>
            <ac:spMkLst>
              <pc:docMk/>
              <pc:sldMasterMk cId="1448413463" sldId="2147483847"/>
              <pc:sldLayoutMk cId="3001263281" sldId="2147483858"/>
              <ac:spMk id="5" creationId="{00000000-0000-0000-0000-000000000000}"/>
            </ac:spMkLst>
          </pc:spChg>
        </pc:sldLayoutChg>
        <pc:sldLayoutChg chg="add del">
          <pc:chgData name="Steve Anderson" userId="912824b2e5abc5ec" providerId="LiveId" clId="{C4495634-F1BA-48FC-85B9-4028CA29BC7F}" dt="2021-05-02T23:53:23.690" v="291" actId="2696"/>
          <pc:sldLayoutMkLst>
            <pc:docMk/>
            <pc:sldMasterMk cId="1448413463" sldId="2147483847"/>
            <pc:sldLayoutMk cId="2203544780" sldId="2147483902"/>
          </pc:sldLayoutMkLst>
        </pc:sldLayoutChg>
        <pc:sldLayoutChg chg="del">
          <pc:chgData name="Steve Anderson" userId="912824b2e5abc5ec" providerId="LiveId" clId="{C4495634-F1BA-48FC-85B9-4028CA29BC7F}" dt="2021-05-03T00:09:57.259" v="573" actId="47"/>
          <pc:sldLayoutMkLst>
            <pc:docMk/>
            <pc:sldMasterMk cId="1448413463" sldId="2147483847"/>
            <pc:sldLayoutMk cId="3496915294" sldId="2147483903"/>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226624-5AF6-40EB-8160-8BB5DC9D829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9AE0DEC4-FEB7-45B0-BC54-71E7D517FF00}">
      <dgm:prSet phldrT="[Text]"/>
      <dgm:spPr/>
      <dgm:t>
        <a:bodyPr/>
        <a:lstStyle/>
        <a:p>
          <a:r>
            <a:rPr lang="en-US" b="1" dirty="0">
              <a:effectLst>
                <a:outerShdw blurRad="38100" dist="38100" dir="2700000" algn="tl">
                  <a:srgbClr val="000000">
                    <a:alpha val="43137"/>
                  </a:srgbClr>
                </a:outerShdw>
              </a:effectLst>
            </a:rPr>
            <a:t>Digitized</a:t>
          </a:r>
          <a:endParaRPr lang="en-US" dirty="0"/>
        </a:p>
      </dgm:t>
    </dgm:pt>
    <dgm:pt modelId="{57D2AE1D-5C33-4BC3-A4E7-BC7DD4BDF98A}" type="parTrans" cxnId="{18A9FAF6-EBA7-4C5E-BAD2-78301CDD664A}">
      <dgm:prSet/>
      <dgm:spPr/>
      <dgm:t>
        <a:bodyPr/>
        <a:lstStyle/>
        <a:p>
          <a:endParaRPr lang="en-US"/>
        </a:p>
      </dgm:t>
    </dgm:pt>
    <dgm:pt modelId="{6B8B4107-BE0C-4F58-AB4C-162A02C9CFF4}" type="sibTrans" cxnId="{18A9FAF6-EBA7-4C5E-BAD2-78301CDD664A}">
      <dgm:prSet/>
      <dgm:spPr/>
      <dgm:t>
        <a:bodyPr/>
        <a:lstStyle/>
        <a:p>
          <a:endParaRPr lang="en-US"/>
        </a:p>
      </dgm:t>
    </dgm:pt>
    <dgm:pt modelId="{7DEF5788-9A2F-4DBB-9942-6907BD6D58D3}">
      <dgm:prSet phldrT="[Text]"/>
      <dgm:spPr/>
      <dgm:t>
        <a:bodyPr/>
        <a:lstStyle/>
        <a:p>
          <a:r>
            <a:rPr lang="en-US" b="1" dirty="0">
              <a:effectLst>
                <a:outerShdw blurRad="38100" dist="38100" dir="2700000" algn="tl">
                  <a:srgbClr val="000000">
                    <a:alpha val="43137"/>
                  </a:srgbClr>
                </a:outerShdw>
              </a:effectLst>
            </a:rPr>
            <a:t>Deceptive</a:t>
          </a:r>
        </a:p>
      </dgm:t>
    </dgm:pt>
    <dgm:pt modelId="{3FA542BB-E5E5-4F54-A8E7-B3539398EB3C}" type="parTrans" cxnId="{B4178F9D-020C-4213-940D-D27966103EC8}">
      <dgm:prSet/>
      <dgm:spPr/>
      <dgm:t>
        <a:bodyPr/>
        <a:lstStyle/>
        <a:p>
          <a:endParaRPr lang="en-US"/>
        </a:p>
      </dgm:t>
    </dgm:pt>
    <dgm:pt modelId="{170B0047-4AD9-422A-ABCC-B0333AFFDDC0}" type="sibTrans" cxnId="{B4178F9D-020C-4213-940D-D27966103EC8}">
      <dgm:prSet/>
      <dgm:spPr/>
      <dgm:t>
        <a:bodyPr/>
        <a:lstStyle/>
        <a:p>
          <a:endParaRPr lang="en-US"/>
        </a:p>
      </dgm:t>
    </dgm:pt>
    <dgm:pt modelId="{39A73D72-32C9-45D9-A8CF-4648EF3562FD}">
      <dgm:prSet phldrT="[Text]"/>
      <dgm:spPr/>
      <dgm:t>
        <a:bodyPr/>
        <a:lstStyle/>
        <a:p>
          <a:r>
            <a:rPr lang="en-US" b="1" dirty="0">
              <a:effectLst>
                <a:outerShdw blurRad="38100" dist="38100" dir="2700000" algn="tl">
                  <a:srgbClr val="000000">
                    <a:alpha val="43137"/>
                  </a:srgbClr>
                </a:outerShdw>
              </a:effectLst>
            </a:rPr>
            <a:t>Disruptive</a:t>
          </a:r>
        </a:p>
      </dgm:t>
    </dgm:pt>
    <dgm:pt modelId="{47A112D6-72A9-4060-BD47-22859E80A27D}" type="parTrans" cxnId="{05362A06-DAD9-4964-B39E-CFD376EC8D7E}">
      <dgm:prSet/>
      <dgm:spPr/>
      <dgm:t>
        <a:bodyPr/>
        <a:lstStyle/>
        <a:p>
          <a:endParaRPr lang="en-US"/>
        </a:p>
      </dgm:t>
    </dgm:pt>
    <dgm:pt modelId="{8F297A4B-A399-4572-B5F5-3B1F4564C69F}" type="sibTrans" cxnId="{05362A06-DAD9-4964-B39E-CFD376EC8D7E}">
      <dgm:prSet/>
      <dgm:spPr/>
      <dgm:t>
        <a:bodyPr/>
        <a:lstStyle/>
        <a:p>
          <a:endParaRPr lang="en-US"/>
        </a:p>
      </dgm:t>
    </dgm:pt>
    <dgm:pt modelId="{48FE5B18-2E90-4706-94C7-4A349A396397}">
      <dgm:prSet phldrT="[Text]"/>
      <dgm:spPr/>
      <dgm:t>
        <a:bodyPr/>
        <a:lstStyle/>
        <a:p>
          <a:r>
            <a:rPr lang="en-US" b="1" dirty="0">
              <a:effectLst>
                <a:outerShdw blurRad="38100" dist="38100" dir="2700000" algn="tl">
                  <a:srgbClr val="000000">
                    <a:alpha val="43137"/>
                  </a:srgbClr>
                </a:outerShdw>
              </a:effectLst>
            </a:rPr>
            <a:t>Dematerialize</a:t>
          </a:r>
        </a:p>
      </dgm:t>
    </dgm:pt>
    <dgm:pt modelId="{E25BED27-14A1-4AE9-8F42-2A5B20059A3B}" type="parTrans" cxnId="{5ED5D4FD-7086-48CE-8A61-ECF0376DDE6A}">
      <dgm:prSet/>
      <dgm:spPr/>
      <dgm:t>
        <a:bodyPr/>
        <a:lstStyle/>
        <a:p>
          <a:endParaRPr lang="en-US"/>
        </a:p>
      </dgm:t>
    </dgm:pt>
    <dgm:pt modelId="{061CF701-B93F-4D6A-8FE9-F2A6C5ABF6AC}" type="sibTrans" cxnId="{5ED5D4FD-7086-48CE-8A61-ECF0376DDE6A}">
      <dgm:prSet/>
      <dgm:spPr/>
      <dgm:t>
        <a:bodyPr/>
        <a:lstStyle/>
        <a:p>
          <a:endParaRPr lang="en-US"/>
        </a:p>
      </dgm:t>
    </dgm:pt>
    <dgm:pt modelId="{FCFA1452-2FEC-4DA0-9A85-6C76B97307C8}">
      <dgm:prSet phldrT="[Text]"/>
      <dgm:spPr/>
      <dgm:t>
        <a:bodyPr/>
        <a:lstStyle/>
        <a:p>
          <a:r>
            <a:rPr lang="en-US" b="1" dirty="0">
              <a:effectLst>
                <a:outerShdw blurRad="38100" dist="38100" dir="2700000" algn="tl">
                  <a:srgbClr val="000000">
                    <a:alpha val="43137"/>
                  </a:srgbClr>
                </a:outerShdw>
              </a:effectLst>
            </a:rPr>
            <a:t>Demonetize</a:t>
          </a:r>
        </a:p>
      </dgm:t>
    </dgm:pt>
    <dgm:pt modelId="{64517BB7-8653-49A8-9391-AC28AFB452AE}" type="parTrans" cxnId="{FDD19AB7-CC62-4A8D-A5ED-B4A8FC6A8CBD}">
      <dgm:prSet/>
      <dgm:spPr/>
      <dgm:t>
        <a:bodyPr/>
        <a:lstStyle/>
        <a:p>
          <a:endParaRPr lang="en-US"/>
        </a:p>
      </dgm:t>
    </dgm:pt>
    <dgm:pt modelId="{2DDB3555-6C3A-42D4-9F86-1AE51265C3A9}" type="sibTrans" cxnId="{FDD19AB7-CC62-4A8D-A5ED-B4A8FC6A8CBD}">
      <dgm:prSet/>
      <dgm:spPr/>
      <dgm:t>
        <a:bodyPr/>
        <a:lstStyle/>
        <a:p>
          <a:endParaRPr lang="en-US"/>
        </a:p>
      </dgm:t>
    </dgm:pt>
    <dgm:pt modelId="{81D0913F-A810-4DF8-84FA-C1603CA14B9A}">
      <dgm:prSet phldrT="[Text]"/>
      <dgm:spPr/>
      <dgm:t>
        <a:bodyPr/>
        <a:lstStyle/>
        <a:p>
          <a:r>
            <a:rPr lang="en-US" b="1" dirty="0">
              <a:effectLst>
                <a:outerShdw blurRad="38100" dist="38100" dir="2700000" algn="tl">
                  <a:srgbClr val="000000">
                    <a:alpha val="43137"/>
                  </a:srgbClr>
                </a:outerShdw>
              </a:effectLst>
            </a:rPr>
            <a:t>Democratize</a:t>
          </a:r>
        </a:p>
      </dgm:t>
    </dgm:pt>
    <dgm:pt modelId="{37ED8B9D-DD3C-4DB0-B5F6-22B5CBA6BB93}" type="parTrans" cxnId="{A8279BB6-095A-4ECE-890C-DE9ADA9DD5AF}">
      <dgm:prSet/>
      <dgm:spPr/>
      <dgm:t>
        <a:bodyPr/>
        <a:lstStyle/>
        <a:p>
          <a:endParaRPr lang="en-US"/>
        </a:p>
      </dgm:t>
    </dgm:pt>
    <dgm:pt modelId="{B938CC26-DF33-4745-A9B2-6EA1F5FB925F}" type="sibTrans" cxnId="{A8279BB6-095A-4ECE-890C-DE9ADA9DD5AF}">
      <dgm:prSet/>
      <dgm:spPr/>
      <dgm:t>
        <a:bodyPr/>
        <a:lstStyle/>
        <a:p>
          <a:endParaRPr lang="en-US"/>
        </a:p>
      </dgm:t>
    </dgm:pt>
    <dgm:pt modelId="{914CC5B2-DD75-4883-B438-78F64368F330}" type="pres">
      <dgm:prSet presAssocID="{CD226624-5AF6-40EB-8160-8BB5DC9D829A}" presName="cycle" presStyleCnt="0">
        <dgm:presLayoutVars>
          <dgm:dir/>
          <dgm:resizeHandles val="exact"/>
        </dgm:presLayoutVars>
      </dgm:prSet>
      <dgm:spPr/>
    </dgm:pt>
    <dgm:pt modelId="{4B7D063F-8D46-42FC-907E-BDD00398BB93}" type="pres">
      <dgm:prSet presAssocID="{9AE0DEC4-FEB7-45B0-BC54-71E7D517FF00}" presName="node" presStyleLbl="node1" presStyleIdx="0" presStyleCnt="6" custScaleX="150202">
        <dgm:presLayoutVars>
          <dgm:bulletEnabled val="1"/>
        </dgm:presLayoutVars>
      </dgm:prSet>
      <dgm:spPr/>
    </dgm:pt>
    <dgm:pt modelId="{48AE42F4-66AF-4A0D-9152-15DCB6673D37}" type="pres">
      <dgm:prSet presAssocID="{9AE0DEC4-FEB7-45B0-BC54-71E7D517FF00}" presName="spNode" presStyleCnt="0"/>
      <dgm:spPr/>
    </dgm:pt>
    <dgm:pt modelId="{40F674CB-59EE-4A2E-83F9-E545B1F6260D}" type="pres">
      <dgm:prSet presAssocID="{6B8B4107-BE0C-4F58-AB4C-162A02C9CFF4}" presName="sibTrans" presStyleLbl="sibTrans1D1" presStyleIdx="0" presStyleCnt="6"/>
      <dgm:spPr/>
    </dgm:pt>
    <dgm:pt modelId="{90E89D5F-687B-4B10-895C-4D866E7D976E}" type="pres">
      <dgm:prSet presAssocID="{7DEF5788-9A2F-4DBB-9942-6907BD6D58D3}" presName="node" presStyleLbl="node1" presStyleIdx="1" presStyleCnt="6" custScaleX="150202" custRadScaleRad="95772" custRadScaleInc="27706">
        <dgm:presLayoutVars>
          <dgm:bulletEnabled val="1"/>
        </dgm:presLayoutVars>
      </dgm:prSet>
      <dgm:spPr/>
    </dgm:pt>
    <dgm:pt modelId="{7AB3E575-D857-4C46-80E2-8771EF3499B0}" type="pres">
      <dgm:prSet presAssocID="{7DEF5788-9A2F-4DBB-9942-6907BD6D58D3}" presName="spNode" presStyleCnt="0"/>
      <dgm:spPr/>
    </dgm:pt>
    <dgm:pt modelId="{2192C055-8409-44F1-9E2F-A1B2E6AA6435}" type="pres">
      <dgm:prSet presAssocID="{170B0047-4AD9-422A-ABCC-B0333AFFDDC0}" presName="sibTrans" presStyleLbl="sibTrans1D1" presStyleIdx="1" presStyleCnt="6"/>
      <dgm:spPr/>
    </dgm:pt>
    <dgm:pt modelId="{47B1C6B3-1F0B-4CE6-9462-7AC0EC14D389}" type="pres">
      <dgm:prSet presAssocID="{39A73D72-32C9-45D9-A8CF-4648EF3562FD}" presName="node" presStyleLbl="node1" presStyleIdx="2" presStyleCnt="6" custScaleX="150202" custRadScaleRad="97018" custRadScaleInc="-23773">
        <dgm:presLayoutVars>
          <dgm:bulletEnabled val="1"/>
        </dgm:presLayoutVars>
      </dgm:prSet>
      <dgm:spPr/>
    </dgm:pt>
    <dgm:pt modelId="{378D1D54-8292-42F3-A56B-13D7C84BFA48}" type="pres">
      <dgm:prSet presAssocID="{39A73D72-32C9-45D9-A8CF-4648EF3562FD}" presName="spNode" presStyleCnt="0"/>
      <dgm:spPr/>
    </dgm:pt>
    <dgm:pt modelId="{04C333DB-C97F-456C-9B3A-F7A49B3B0902}" type="pres">
      <dgm:prSet presAssocID="{8F297A4B-A399-4572-B5F5-3B1F4564C69F}" presName="sibTrans" presStyleLbl="sibTrans1D1" presStyleIdx="2" presStyleCnt="6"/>
      <dgm:spPr/>
    </dgm:pt>
    <dgm:pt modelId="{DB692A8C-9769-41CC-B44A-D30667F4331E}" type="pres">
      <dgm:prSet presAssocID="{48FE5B18-2E90-4706-94C7-4A349A396397}" presName="node" presStyleLbl="node1" presStyleIdx="3" presStyleCnt="6" custScaleX="150202">
        <dgm:presLayoutVars>
          <dgm:bulletEnabled val="1"/>
        </dgm:presLayoutVars>
      </dgm:prSet>
      <dgm:spPr/>
    </dgm:pt>
    <dgm:pt modelId="{FBBF7D6B-8B9F-4A26-9639-94CFFD756EDB}" type="pres">
      <dgm:prSet presAssocID="{48FE5B18-2E90-4706-94C7-4A349A396397}" presName="spNode" presStyleCnt="0"/>
      <dgm:spPr/>
    </dgm:pt>
    <dgm:pt modelId="{DCEE7441-4B72-450E-B30F-81AA15E3D080}" type="pres">
      <dgm:prSet presAssocID="{061CF701-B93F-4D6A-8FE9-F2A6C5ABF6AC}" presName="sibTrans" presStyleLbl="sibTrans1D1" presStyleIdx="3" presStyleCnt="6"/>
      <dgm:spPr/>
    </dgm:pt>
    <dgm:pt modelId="{641BC83E-77F5-4DCC-AB4B-342079B371EB}" type="pres">
      <dgm:prSet presAssocID="{FCFA1452-2FEC-4DA0-9A85-6C76B97307C8}" presName="node" presStyleLbl="node1" presStyleIdx="4" presStyleCnt="6" custScaleX="150202" custRadScaleRad="94944" custRadScaleInc="20814">
        <dgm:presLayoutVars>
          <dgm:bulletEnabled val="1"/>
        </dgm:presLayoutVars>
      </dgm:prSet>
      <dgm:spPr/>
    </dgm:pt>
    <dgm:pt modelId="{88746175-A182-47C6-934E-F194B7FECB99}" type="pres">
      <dgm:prSet presAssocID="{FCFA1452-2FEC-4DA0-9A85-6C76B97307C8}" presName="spNode" presStyleCnt="0"/>
      <dgm:spPr/>
    </dgm:pt>
    <dgm:pt modelId="{1FA8348B-7A1F-422D-9166-93B3C78294A9}" type="pres">
      <dgm:prSet presAssocID="{2DDB3555-6C3A-42D4-9F86-1AE51265C3A9}" presName="sibTrans" presStyleLbl="sibTrans1D1" presStyleIdx="4" presStyleCnt="6"/>
      <dgm:spPr/>
    </dgm:pt>
    <dgm:pt modelId="{D6C71A17-0B0F-475B-A4AD-C86D6A0608F3}" type="pres">
      <dgm:prSet presAssocID="{81D0913F-A810-4DF8-84FA-C1603CA14B9A}" presName="node" presStyleLbl="node1" presStyleIdx="5" presStyleCnt="6" custScaleX="150202" custRadScaleRad="94727" custRadScaleInc="-26266">
        <dgm:presLayoutVars>
          <dgm:bulletEnabled val="1"/>
        </dgm:presLayoutVars>
      </dgm:prSet>
      <dgm:spPr/>
    </dgm:pt>
    <dgm:pt modelId="{57DDCDAB-D992-47C1-A3EA-7A26DE7521A4}" type="pres">
      <dgm:prSet presAssocID="{81D0913F-A810-4DF8-84FA-C1603CA14B9A}" presName="spNode" presStyleCnt="0"/>
      <dgm:spPr/>
    </dgm:pt>
    <dgm:pt modelId="{BD7842F7-47F7-4472-BF75-8F991693E645}" type="pres">
      <dgm:prSet presAssocID="{B938CC26-DF33-4745-A9B2-6EA1F5FB925F}" presName="sibTrans" presStyleLbl="sibTrans1D1" presStyleIdx="5" presStyleCnt="6"/>
      <dgm:spPr/>
    </dgm:pt>
  </dgm:ptLst>
  <dgm:cxnLst>
    <dgm:cxn modelId="{157E9004-7D28-478E-BCA3-3C3D4FBC778F}" type="presOf" srcId="{8F297A4B-A399-4572-B5F5-3B1F4564C69F}" destId="{04C333DB-C97F-456C-9B3A-F7A49B3B0902}" srcOrd="0" destOrd="0" presId="urn:microsoft.com/office/officeart/2005/8/layout/cycle5"/>
    <dgm:cxn modelId="{05362A06-DAD9-4964-B39E-CFD376EC8D7E}" srcId="{CD226624-5AF6-40EB-8160-8BB5DC9D829A}" destId="{39A73D72-32C9-45D9-A8CF-4648EF3562FD}" srcOrd="2" destOrd="0" parTransId="{47A112D6-72A9-4060-BD47-22859E80A27D}" sibTransId="{8F297A4B-A399-4572-B5F5-3B1F4564C69F}"/>
    <dgm:cxn modelId="{E469BA16-BE04-40DB-BCEB-BB89B5E9C1E3}" type="presOf" srcId="{B938CC26-DF33-4745-A9B2-6EA1F5FB925F}" destId="{BD7842F7-47F7-4472-BF75-8F991693E645}" srcOrd="0" destOrd="0" presId="urn:microsoft.com/office/officeart/2005/8/layout/cycle5"/>
    <dgm:cxn modelId="{4B7A391A-B2A0-41D8-88E0-742F7AC55C39}" type="presOf" srcId="{48FE5B18-2E90-4706-94C7-4A349A396397}" destId="{DB692A8C-9769-41CC-B44A-D30667F4331E}" srcOrd="0" destOrd="0" presId="urn:microsoft.com/office/officeart/2005/8/layout/cycle5"/>
    <dgm:cxn modelId="{B55EB01A-DA7A-4531-80AF-9B48A80A3B2E}" type="presOf" srcId="{9AE0DEC4-FEB7-45B0-BC54-71E7D517FF00}" destId="{4B7D063F-8D46-42FC-907E-BDD00398BB93}" srcOrd="0" destOrd="0" presId="urn:microsoft.com/office/officeart/2005/8/layout/cycle5"/>
    <dgm:cxn modelId="{A936EF3F-5C1E-4CB6-8620-C508A79DB11E}" type="presOf" srcId="{7DEF5788-9A2F-4DBB-9942-6907BD6D58D3}" destId="{90E89D5F-687B-4B10-895C-4D866E7D976E}" srcOrd="0" destOrd="0" presId="urn:microsoft.com/office/officeart/2005/8/layout/cycle5"/>
    <dgm:cxn modelId="{933C9942-1258-4135-9BA7-6B3E45B5454A}" type="presOf" srcId="{81D0913F-A810-4DF8-84FA-C1603CA14B9A}" destId="{D6C71A17-0B0F-475B-A4AD-C86D6A0608F3}" srcOrd="0" destOrd="0" presId="urn:microsoft.com/office/officeart/2005/8/layout/cycle5"/>
    <dgm:cxn modelId="{55149375-E927-46F7-9487-542326FFAC8D}" type="presOf" srcId="{061CF701-B93F-4D6A-8FE9-F2A6C5ABF6AC}" destId="{DCEE7441-4B72-450E-B30F-81AA15E3D080}" srcOrd="0" destOrd="0" presId="urn:microsoft.com/office/officeart/2005/8/layout/cycle5"/>
    <dgm:cxn modelId="{7A37A377-F53A-4EA3-8929-B63B661BAEAF}" type="presOf" srcId="{39A73D72-32C9-45D9-A8CF-4648EF3562FD}" destId="{47B1C6B3-1F0B-4CE6-9462-7AC0EC14D389}" srcOrd="0" destOrd="0" presId="urn:microsoft.com/office/officeart/2005/8/layout/cycle5"/>
    <dgm:cxn modelId="{B4178F9D-020C-4213-940D-D27966103EC8}" srcId="{CD226624-5AF6-40EB-8160-8BB5DC9D829A}" destId="{7DEF5788-9A2F-4DBB-9942-6907BD6D58D3}" srcOrd="1" destOrd="0" parTransId="{3FA542BB-E5E5-4F54-A8E7-B3539398EB3C}" sibTransId="{170B0047-4AD9-422A-ABCC-B0333AFFDDC0}"/>
    <dgm:cxn modelId="{2E7254AB-A6FE-427D-B22B-46E09993015B}" type="presOf" srcId="{170B0047-4AD9-422A-ABCC-B0333AFFDDC0}" destId="{2192C055-8409-44F1-9E2F-A1B2E6AA6435}" srcOrd="0" destOrd="0" presId="urn:microsoft.com/office/officeart/2005/8/layout/cycle5"/>
    <dgm:cxn modelId="{A8279BB6-095A-4ECE-890C-DE9ADA9DD5AF}" srcId="{CD226624-5AF6-40EB-8160-8BB5DC9D829A}" destId="{81D0913F-A810-4DF8-84FA-C1603CA14B9A}" srcOrd="5" destOrd="0" parTransId="{37ED8B9D-DD3C-4DB0-B5F6-22B5CBA6BB93}" sibTransId="{B938CC26-DF33-4745-A9B2-6EA1F5FB925F}"/>
    <dgm:cxn modelId="{FDD19AB7-CC62-4A8D-A5ED-B4A8FC6A8CBD}" srcId="{CD226624-5AF6-40EB-8160-8BB5DC9D829A}" destId="{FCFA1452-2FEC-4DA0-9A85-6C76B97307C8}" srcOrd="4" destOrd="0" parTransId="{64517BB7-8653-49A8-9391-AC28AFB452AE}" sibTransId="{2DDB3555-6C3A-42D4-9F86-1AE51265C3A9}"/>
    <dgm:cxn modelId="{F238A8BD-8A93-463C-B438-61BB91705910}" type="presOf" srcId="{2DDB3555-6C3A-42D4-9F86-1AE51265C3A9}" destId="{1FA8348B-7A1F-422D-9166-93B3C78294A9}" srcOrd="0" destOrd="0" presId="urn:microsoft.com/office/officeart/2005/8/layout/cycle5"/>
    <dgm:cxn modelId="{057435E7-2D69-42D1-813D-C57379ECE758}" type="presOf" srcId="{FCFA1452-2FEC-4DA0-9A85-6C76B97307C8}" destId="{641BC83E-77F5-4DCC-AB4B-342079B371EB}" srcOrd="0" destOrd="0" presId="urn:microsoft.com/office/officeart/2005/8/layout/cycle5"/>
    <dgm:cxn modelId="{11D03DE9-3C54-49C5-98FA-1F1C34D67EC3}" type="presOf" srcId="{6B8B4107-BE0C-4F58-AB4C-162A02C9CFF4}" destId="{40F674CB-59EE-4A2E-83F9-E545B1F6260D}" srcOrd="0" destOrd="0" presId="urn:microsoft.com/office/officeart/2005/8/layout/cycle5"/>
    <dgm:cxn modelId="{18A9FAF6-EBA7-4C5E-BAD2-78301CDD664A}" srcId="{CD226624-5AF6-40EB-8160-8BB5DC9D829A}" destId="{9AE0DEC4-FEB7-45B0-BC54-71E7D517FF00}" srcOrd="0" destOrd="0" parTransId="{57D2AE1D-5C33-4BC3-A4E7-BC7DD4BDF98A}" sibTransId="{6B8B4107-BE0C-4F58-AB4C-162A02C9CFF4}"/>
    <dgm:cxn modelId="{5ED5D4FD-7086-48CE-8A61-ECF0376DDE6A}" srcId="{CD226624-5AF6-40EB-8160-8BB5DC9D829A}" destId="{48FE5B18-2E90-4706-94C7-4A349A396397}" srcOrd="3" destOrd="0" parTransId="{E25BED27-14A1-4AE9-8F42-2A5B20059A3B}" sibTransId="{061CF701-B93F-4D6A-8FE9-F2A6C5ABF6AC}"/>
    <dgm:cxn modelId="{F794A8FE-09DF-4382-A42B-426FB489C6B0}" type="presOf" srcId="{CD226624-5AF6-40EB-8160-8BB5DC9D829A}" destId="{914CC5B2-DD75-4883-B438-78F64368F330}" srcOrd="0" destOrd="0" presId="urn:microsoft.com/office/officeart/2005/8/layout/cycle5"/>
    <dgm:cxn modelId="{78C159C3-44B9-4292-9DD9-272D72109572}" type="presParOf" srcId="{914CC5B2-DD75-4883-B438-78F64368F330}" destId="{4B7D063F-8D46-42FC-907E-BDD00398BB93}" srcOrd="0" destOrd="0" presId="urn:microsoft.com/office/officeart/2005/8/layout/cycle5"/>
    <dgm:cxn modelId="{48C78E51-6574-4477-955C-2EEE6FB29456}" type="presParOf" srcId="{914CC5B2-DD75-4883-B438-78F64368F330}" destId="{48AE42F4-66AF-4A0D-9152-15DCB6673D37}" srcOrd="1" destOrd="0" presId="urn:microsoft.com/office/officeart/2005/8/layout/cycle5"/>
    <dgm:cxn modelId="{4F570465-D934-4856-BD06-E21AD435A1EA}" type="presParOf" srcId="{914CC5B2-DD75-4883-B438-78F64368F330}" destId="{40F674CB-59EE-4A2E-83F9-E545B1F6260D}" srcOrd="2" destOrd="0" presId="urn:microsoft.com/office/officeart/2005/8/layout/cycle5"/>
    <dgm:cxn modelId="{B645DCD2-7CCE-49D8-BA24-0CD7A58A98C2}" type="presParOf" srcId="{914CC5B2-DD75-4883-B438-78F64368F330}" destId="{90E89D5F-687B-4B10-895C-4D866E7D976E}" srcOrd="3" destOrd="0" presId="urn:microsoft.com/office/officeart/2005/8/layout/cycle5"/>
    <dgm:cxn modelId="{86F17BB4-66F6-4B38-87D1-29B1AE5D373D}" type="presParOf" srcId="{914CC5B2-DD75-4883-B438-78F64368F330}" destId="{7AB3E575-D857-4C46-80E2-8771EF3499B0}" srcOrd="4" destOrd="0" presId="urn:microsoft.com/office/officeart/2005/8/layout/cycle5"/>
    <dgm:cxn modelId="{9C6A68D4-B436-46CC-87AA-A2F93F07EC95}" type="presParOf" srcId="{914CC5B2-DD75-4883-B438-78F64368F330}" destId="{2192C055-8409-44F1-9E2F-A1B2E6AA6435}" srcOrd="5" destOrd="0" presId="urn:microsoft.com/office/officeart/2005/8/layout/cycle5"/>
    <dgm:cxn modelId="{E3D5F648-78FC-4CDE-973D-28C6F3DBAD75}" type="presParOf" srcId="{914CC5B2-DD75-4883-B438-78F64368F330}" destId="{47B1C6B3-1F0B-4CE6-9462-7AC0EC14D389}" srcOrd="6" destOrd="0" presId="urn:microsoft.com/office/officeart/2005/8/layout/cycle5"/>
    <dgm:cxn modelId="{19C92CEF-06D9-4778-9193-B3BACA30B7F6}" type="presParOf" srcId="{914CC5B2-DD75-4883-B438-78F64368F330}" destId="{378D1D54-8292-42F3-A56B-13D7C84BFA48}" srcOrd="7" destOrd="0" presId="urn:microsoft.com/office/officeart/2005/8/layout/cycle5"/>
    <dgm:cxn modelId="{E6ACE93B-DF4B-4E41-95D4-2FBCEA67DE31}" type="presParOf" srcId="{914CC5B2-DD75-4883-B438-78F64368F330}" destId="{04C333DB-C97F-456C-9B3A-F7A49B3B0902}" srcOrd="8" destOrd="0" presId="urn:microsoft.com/office/officeart/2005/8/layout/cycle5"/>
    <dgm:cxn modelId="{D3113AE2-FFBE-46A3-B479-94330DEF3E26}" type="presParOf" srcId="{914CC5B2-DD75-4883-B438-78F64368F330}" destId="{DB692A8C-9769-41CC-B44A-D30667F4331E}" srcOrd="9" destOrd="0" presId="urn:microsoft.com/office/officeart/2005/8/layout/cycle5"/>
    <dgm:cxn modelId="{056A17BC-F0B4-4FA3-BA6A-32E0D58759C5}" type="presParOf" srcId="{914CC5B2-DD75-4883-B438-78F64368F330}" destId="{FBBF7D6B-8B9F-4A26-9639-94CFFD756EDB}" srcOrd="10" destOrd="0" presId="urn:microsoft.com/office/officeart/2005/8/layout/cycle5"/>
    <dgm:cxn modelId="{03ACF24D-14AF-4EB1-AF57-ABF0B019A713}" type="presParOf" srcId="{914CC5B2-DD75-4883-B438-78F64368F330}" destId="{DCEE7441-4B72-450E-B30F-81AA15E3D080}" srcOrd="11" destOrd="0" presId="urn:microsoft.com/office/officeart/2005/8/layout/cycle5"/>
    <dgm:cxn modelId="{91F656BB-012A-4CDC-B57B-A3E49E6920A2}" type="presParOf" srcId="{914CC5B2-DD75-4883-B438-78F64368F330}" destId="{641BC83E-77F5-4DCC-AB4B-342079B371EB}" srcOrd="12" destOrd="0" presId="urn:microsoft.com/office/officeart/2005/8/layout/cycle5"/>
    <dgm:cxn modelId="{A4B45813-7115-450A-81F6-94DDADE1419B}" type="presParOf" srcId="{914CC5B2-DD75-4883-B438-78F64368F330}" destId="{88746175-A182-47C6-934E-F194B7FECB99}" srcOrd="13" destOrd="0" presId="urn:microsoft.com/office/officeart/2005/8/layout/cycle5"/>
    <dgm:cxn modelId="{ABF3721E-52EE-42E8-BFEE-D8101CC5A497}" type="presParOf" srcId="{914CC5B2-DD75-4883-B438-78F64368F330}" destId="{1FA8348B-7A1F-422D-9166-93B3C78294A9}" srcOrd="14" destOrd="0" presId="urn:microsoft.com/office/officeart/2005/8/layout/cycle5"/>
    <dgm:cxn modelId="{2AC1343D-EEE8-4646-A3FF-6FF7E44F39F6}" type="presParOf" srcId="{914CC5B2-DD75-4883-B438-78F64368F330}" destId="{D6C71A17-0B0F-475B-A4AD-C86D6A0608F3}" srcOrd="15" destOrd="0" presId="urn:microsoft.com/office/officeart/2005/8/layout/cycle5"/>
    <dgm:cxn modelId="{3198D5F8-D549-437F-A8D3-5ED957DF6902}" type="presParOf" srcId="{914CC5B2-DD75-4883-B438-78F64368F330}" destId="{57DDCDAB-D992-47C1-A3EA-7A26DE7521A4}" srcOrd="16" destOrd="0" presId="urn:microsoft.com/office/officeart/2005/8/layout/cycle5"/>
    <dgm:cxn modelId="{18B07F65-E542-447C-BD6E-029200221877}" type="presParOf" srcId="{914CC5B2-DD75-4883-B438-78F64368F330}" destId="{BD7842F7-47F7-4472-BF75-8F991693E645}"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A68D50-C39D-4936-BEB0-6AF1E385D07C}"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EA9DF026-0660-48A7-9B20-683873B26F61}">
      <dgm:prSet/>
      <dgm:spPr/>
      <dgm:t>
        <a:bodyPr/>
        <a:lstStyle/>
        <a:p>
          <a:r>
            <a:rPr lang="en-US" b="0" i="0"/>
            <a:t>Agency Management system </a:t>
          </a:r>
          <a:endParaRPr lang="en-US"/>
        </a:p>
      </dgm:t>
    </dgm:pt>
    <dgm:pt modelId="{5761F4F5-C368-4012-8F1B-F300912D7BE2}" type="parTrans" cxnId="{DA881FBD-E386-4C5C-B329-EEE4169518E5}">
      <dgm:prSet/>
      <dgm:spPr/>
      <dgm:t>
        <a:bodyPr/>
        <a:lstStyle/>
        <a:p>
          <a:endParaRPr lang="en-US"/>
        </a:p>
      </dgm:t>
    </dgm:pt>
    <dgm:pt modelId="{944C2C12-ED4B-4677-B028-D67A8E877EC0}" type="sibTrans" cxnId="{DA881FBD-E386-4C5C-B329-EEE4169518E5}">
      <dgm:prSet/>
      <dgm:spPr/>
      <dgm:t>
        <a:bodyPr/>
        <a:lstStyle/>
        <a:p>
          <a:endParaRPr lang="en-US"/>
        </a:p>
      </dgm:t>
    </dgm:pt>
    <dgm:pt modelId="{AACD1246-4A35-4105-9BB2-CECF39AC4561}">
      <dgm:prSet/>
      <dgm:spPr/>
      <dgm:t>
        <a:bodyPr/>
        <a:lstStyle/>
        <a:p>
          <a:r>
            <a:rPr lang="en-US" b="0" i="0"/>
            <a:t>Quoting system integrated with Agency Management System </a:t>
          </a:r>
          <a:endParaRPr lang="en-US"/>
        </a:p>
      </dgm:t>
    </dgm:pt>
    <dgm:pt modelId="{F9EA65D4-9ABA-475C-9719-87C92D1D0F73}" type="parTrans" cxnId="{7AF56273-9910-4E16-B8A3-00BCEAF2434D}">
      <dgm:prSet/>
      <dgm:spPr/>
      <dgm:t>
        <a:bodyPr/>
        <a:lstStyle/>
        <a:p>
          <a:endParaRPr lang="en-US"/>
        </a:p>
      </dgm:t>
    </dgm:pt>
    <dgm:pt modelId="{670080BB-40B9-4BAC-AA53-6400C6EF53F9}" type="sibTrans" cxnId="{7AF56273-9910-4E16-B8A3-00BCEAF2434D}">
      <dgm:prSet/>
      <dgm:spPr/>
      <dgm:t>
        <a:bodyPr/>
        <a:lstStyle/>
        <a:p>
          <a:endParaRPr lang="en-US"/>
        </a:p>
      </dgm:t>
    </dgm:pt>
    <dgm:pt modelId="{914FF80D-9024-4203-AEE1-974B9B38EEF4}">
      <dgm:prSet/>
      <dgm:spPr/>
      <dgm:t>
        <a:bodyPr/>
        <a:lstStyle/>
        <a:p>
          <a:r>
            <a:rPr lang="en-US" b="0" i="0"/>
            <a:t>Website with landing pages* </a:t>
          </a:r>
          <a:endParaRPr lang="en-US"/>
        </a:p>
      </dgm:t>
    </dgm:pt>
    <dgm:pt modelId="{8BE91EA0-AD09-4EE3-9D60-87B75A905D90}" type="parTrans" cxnId="{A321C924-128F-4807-8A45-372186F8B2A9}">
      <dgm:prSet/>
      <dgm:spPr/>
      <dgm:t>
        <a:bodyPr/>
        <a:lstStyle/>
        <a:p>
          <a:endParaRPr lang="en-US"/>
        </a:p>
      </dgm:t>
    </dgm:pt>
    <dgm:pt modelId="{EA31B333-5ADF-4493-9700-FDDB63C0D1FF}" type="sibTrans" cxnId="{A321C924-128F-4807-8A45-372186F8B2A9}">
      <dgm:prSet/>
      <dgm:spPr/>
      <dgm:t>
        <a:bodyPr/>
        <a:lstStyle/>
        <a:p>
          <a:endParaRPr lang="en-US"/>
        </a:p>
      </dgm:t>
    </dgm:pt>
    <dgm:pt modelId="{D63DF8C1-055D-4751-B3FD-011C565658D8}">
      <dgm:prSet/>
      <dgm:spPr/>
      <dgm:t>
        <a:bodyPr/>
        <a:lstStyle/>
        <a:p>
          <a:r>
            <a:rPr lang="en-US" b="0" i="0"/>
            <a:t>Paid social media management* </a:t>
          </a:r>
          <a:endParaRPr lang="en-US"/>
        </a:p>
      </dgm:t>
    </dgm:pt>
    <dgm:pt modelId="{72DE4252-CC49-479C-BA29-350D181E84E4}" type="parTrans" cxnId="{4928790C-B8F9-430D-8E27-984B9FF8130E}">
      <dgm:prSet/>
      <dgm:spPr/>
      <dgm:t>
        <a:bodyPr/>
        <a:lstStyle/>
        <a:p>
          <a:endParaRPr lang="en-US"/>
        </a:p>
      </dgm:t>
    </dgm:pt>
    <dgm:pt modelId="{DC5B0108-C427-4FAD-8CAD-7F00E79E2451}" type="sibTrans" cxnId="{4928790C-B8F9-430D-8E27-984B9FF8130E}">
      <dgm:prSet/>
      <dgm:spPr/>
      <dgm:t>
        <a:bodyPr/>
        <a:lstStyle/>
        <a:p>
          <a:endParaRPr lang="en-US"/>
        </a:p>
      </dgm:t>
    </dgm:pt>
    <dgm:pt modelId="{C7BC34D3-468A-4471-A703-458AB641280D}">
      <dgm:prSet/>
      <dgm:spPr/>
      <dgm:t>
        <a:bodyPr/>
        <a:lstStyle/>
        <a:p>
          <a:r>
            <a:rPr lang="en-US" b="0" i="0"/>
            <a:t>E-signature* </a:t>
          </a:r>
          <a:endParaRPr lang="en-US"/>
        </a:p>
      </dgm:t>
    </dgm:pt>
    <dgm:pt modelId="{CE31F5BD-0B8F-4B83-B2AF-DFA0BE733654}" type="parTrans" cxnId="{D0137AD7-3928-4527-90AC-A925DE0CE737}">
      <dgm:prSet/>
      <dgm:spPr/>
      <dgm:t>
        <a:bodyPr/>
        <a:lstStyle/>
        <a:p>
          <a:endParaRPr lang="en-US"/>
        </a:p>
      </dgm:t>
    </dgm:pt>
    <dgm:pt modelId="{6E525CBA-DE5C-4B91-85F6-7246AC1185E6}" type="sibTrans" cxnId="{D0137AD7-3928-4527-90AC-A925DE0CE737}">
      <dgm:prSet/>
      <dgm:spPr/>
      <dgm:t>
        <a:bodyPr/>
        <a:lstStyle/>
        <a:p>
          <a:endParaRPr lang="en-US"/>
        </a:p>
      </dgm:t>
    </dgm:pt>
    <dgm:pt modelId="{BE598193-9C55-44BA-A102-400021AF7E92}">
      <dgm:prSet/>
      <dgm:spPr/>
      <dgm:t>
        <a:bodyPr/>
        <a:lstStyle/>
        <a:p>
          <a:r>
            <a:rPr lang="en-US" b="0" i="0"/>
            <a:t>Electronic Fax* </a:t>
          </a:r>
          <a:endParaRPr lang="en-US"/>
        </a:p>
      </dgm:t>
    </dgm:pt>
    <dgm:pt modelId="{DA37B164-5D1F-4CE3-A47B-08B4426C421A}" type="parTrans" cxnId="{BA9F4E29-D26B-4730-950E-6F0E1F31D5FF}">
      <dgm:prSet/>
      <dgm:spPr/>
      <dgm:t>
        <a:bodyPr/>
        <a:lstStyle/>
        <a:p>
          <a:endParaRPr lang="en-US"/>
        </a:p>
      </dgm:t>
    </dgm:pt>
    <dgm:pt modelId="{747E2227-903A-4039-98FD-4921FD5D310C}" type="sibTrans" cxnId="{BA9F4E29-D26B-4730-950E-6F0E1F31D5FF}">
      <dgm:prSet/>
      <dgm:spPr/>
      <dgm:t>
        <a:bodyPr/>
        <a:lstStyle/>
        <a:p>
          <a:endParaRPr lang="en-US"/>
        </a:p>
      </dgm:t>
    </dgm:pt>
    <dgm:pt modelId="{4D71836C-F920-4488-A2D4-715E80C6D6DB}">
      <dgm:prSet/>
      <dgm:spPr/>
      <dgm:t>
        <a:bodyPr/>
        <a:lstStyle/>
        <a:p>
          <a:r>
            <a:rPr lang="en-US" b="0" i="0"/>
            <a:t>Registered email* </a:t>
          </a:r>
          <a:endParaRPr lang="en-US"/>
        </a:p>
      </dgm:t>
    </dgm:pt>
    <dgm:pt modelId="{CF6FFC9F-18B7-46EE-8048-E673182FD30B}" type="parTrans" cxnId="{643B9F71-CDEE-4B55-9455-E1CFC5D201E1}">
      <dgm:prSet/>
      <dgm:spPr/>
      <dgm:t>
        <a:bodyPr/>
        <a:lstStyle/>
        <a:p>
          <a:endParaRPr lang="en-US"/>
        </a:p>
      </dgm:t>
    </dgm:pt>
    <dgm:pt modelId="{5F5A8EB1-F87A-4F6B-889F-FD67B66AA2B8}" type="sibTrans" cxnId="{643B9F71-CDEE-4B55-9455-E1CFC5D201E1}">
      <dgm:prSet/>
      <dgm:spPr/>
      <dgm:t>
        <a:bodyPr/>
        <a:lstStyle/>
        <a:p>
          <a:endParaRPr lang="en-US"/>
        </a:p>
      </dgm:t>
    </dgm:pt>
    <dgm:pt modelId="{ABA17779-44B2-4382-AD0D-71C1474CF921}">
      <dgm:prSet/>
      <dgm:spPr/>
      <dgm:t>
        <a:bodyPr/>
        <a:lstStyle/>
        <a:p>
          <a:r>
            <a:rPr lang="en-US" b="0" i="0"/>
            <a:t>Marketing automation</a:t>
          </a:r>
          <a:endParaRPr lang="en-US"/>
        </a:p>
      </dgm:t>
    </dgm:pt>
    <dgm:pt modelId="{C51EDD0E-0B3F-4AD0-AB90-71A45F57C93A}" type="parTrans" cxnId="{BCE695D7-334E-4C8B-BAF0-E84F711F217A}">
      <dgm:prSet/>
      <dgm:spPr/>
      <dgm:t>
        <a:bodyPr/>
        <a:lstStyle/>
        <a:p>
          <a:endParaRPr lang="en-US"/>
        </a:p>
      </dgm:t>
    </dgm:pt>
    <dgm:pt modelId="{6FA4AC65-33D4-4480-A5B5-078A2C360DF6}" type="sibTrans" cxnId="{BCE695D7-334E-4C8B-BAF0-E84F711F217A}">
      <dgm:prSet/>
      <dgm:spPr/>
      <dgm:t>
        <a:bodyPr/>
        <a:lstStyle/>
        <a:p>
          <a:endParaRPr lang="en-US"/>
        </a:p>
      </dgm:t>
    </dgm:pt>
    <dgm:pt modelId="{FD971D77-E504-4DE6-B499-636C91FDAD21}">
      <dgm:prSet/>
      <dgm:spPr/>
      <dgm:t>
        <a:bodyPr/>
        <a:lstStyle/>
        <a:p>
          <a:r>
            <a:rPr lang="en-US" b="0" i="0"/>
            <a:t>Antivirus </a:t>
          </a:r>
          <a:endParaRPr lang="en-US"/>
        </a:p>
      </dgm:t>
    </dgm:pt>
    <dgm:pt modelId="{432990AA-2839-4D96-A1CF-397C2FF1A2A6}" type="parTrans" cxnId="{8D96695B-A840-414F-942A-ADD6F3390CB4}">
      <dgm:prSet/>
      <dgm:spPr/>
      <dgm:t>
        <a:bodyPr/>
        <a:lstStyle/>
        <a:p>
          <a:endParaRPr lang="en-US"/>
        </a:p>
      </dgm:t>
    </dgm:pt>
    <dgm:pt modelId="{B081C422-1A4C-4476-9C9E-40C968C6D3AF}" type="sibTrans" cxnId="{8D96695B-A840-414F-942A-ADD6F3390CB4}">
      <dgm:prSet/>
      <dgm:spPr/>
      <dgm:t>
        <a:bodyPr/>
        <a:lstStyle/>
        <a:p>
          <a:endParaRPr lang="en-US"/>
        </a:p>
      </dgm:t>
    </dgm:pt>
    <dgm:pt modelId="{A313515B-0D1B-44E1-801E-7071F42F2629}">
      <dgm:prSet/>
      <dgm:spPr/>
      <dgm:t>
        <a:bodyPr/>
        <a:lstStyle/>
        <a:p>
          <a:r>
            <a:rPr lang="en-US" b="0" i="0"/>
            <a:t>Offsite Backup </a:t>
          </a:r>
          <a:endParaRPr lang="en-US"/>
        </a:p>
      </dgm:t>
    </dgm:pt>
    <dgm:pt modelId="{9C1B5328-3CF9-4DB9-A549-F7ED75106866}" type="parTrans" cxnId="{67435D0B-AF0F-4C2C-A5CC-78178AC7FF32}">
      <dgm:prSet/>
      <dgm:spPr/>
      <dgm:t>
        <a:bodyPr/>
        <a:lstStyle/>
        <a:p>
          <a:endParaRPr lang="en-US"/>
        </a:p>
      </dgm:t>
    </dgm:pt>
    <dgm:pt modelId="{B0CC14D8-6724-4531-9192-C3773F9429B3}" type="sibTrans" cxnId="{67435D0B-AF0F-4C2C-A5CC-78178AC7FF32}">
      <dgm:prSet/>
      <dgm:spPr/>
      <dgm:t>
        <a:bodyPr/>
        <a:lstStyle/>
        <a:p>
          <a:endParaRPr lang="en-US"/>
        </a:p>
      </dgm:t>
    </dgm:pt>
    <dgm:pt modelId="{BE3F552A-8D96-4420-8E68-310EE258BCC1}">
      <dgm:prSet/>
      <dgm:spPr/>
      <dgm:t>
        <a:bodyPr/>
        <a:lstStyle/>
        <a:p>
          <a:r>
            <a:rPr lang="en-US" b="0" i="0"/>
            <a:t>Managed technology services </a:t>
          </a:r>
          <a:endParaRPr lang="en-US"/>
        </a:p>
      </dgm:t>
    </dgm:pt>
    <dgm:pt modelId="{F1CF272B-BA62-44ED-AB40-E43BA6223228}" type="parTrans" cxnId="{B442EF4D-FFC4-4C5D-A596-BB2FE1D064C1}">
      <dgm:prSet/>
      <dgm:spPr/>
      <dgm:t>
        <a:bodyPr/>
        <a:lstStyle/>
        <a:p>
          <a:endParaRPr lang="en-US"/>
        </a:p>
      </dgm:t>
    </dgm:pt>
    <dgm:pt modelId="{8F843FA1-8D19-4C25-AA13-1F09C34704C6}" type="sibTrans" cxnId="{B442EF4D-FFC4-4C5D-A596-BB2FE1D064C1}">
      <dgm:prSet/>
      <dgm:spPr/>
      <dgm:t>
        <a:bodyPr/>
        <a:lstStyle/>
        <a:p>
          <a:endParaRPr lang="en-US"/>
        </a:p>
      </dgm:t>
    </dgm:pt>
    <dgm:pt modelId="{FF66152F-7862-4328-9AAB-5FBBFE73AFA0}">
      <dgm:prSet/>
      <dgm:spPr/>
      <dgm:t>
        <a:bodyPr/>
        <a:lstStyle/>
        <a:p>
          <a:r>
            <a:rPr lang="en-US" b="0" i="0"/>
            <a:t>Managed cyber protection </a:t>
          </a:r>
          <a:endParaRPr lang="en-US"/>
        </a:p>
      </dgm:t>
    </dgm:pt>
    <dgm:pt modelId="{F9C24C61-A938-4757-B64D-9F450618AC2E}" type="parTrans" cxnId="{C97D01AD-F629-4554-A207-B883EFEA25A0}">
      <dgm:prSet/>
      <dgm:spPr/>
      <dgm:t>
        <a:bodyPr/>
        <a:lstStyle/>
        <a:p>
          <a:endParaRPr lang="en-US"/>
        </a:p>
      </dgm:t>
    </dgm:pt>
    <dgm:pt modelId="{A484C47E-1E8A-4643-8B76-D0063B3B2BCF}" type="sibTrans" cxnId="{C97D01AD-F629-4554-A207-B883EFEA25A0}">
      <dgm:prSet/>
      <dgm:spPr/>
      <dgm:t>
        <a:bodyPr/>
        <a:lstStyle/>
        <a:p>
          <a:endParaRPr lang="en-US"/>
        </a:p>
      </dgm:t>
    </dgm:pt>
    <dgm:pt modelId="{42F93520-36E8-4B62-8C0C-3E2B7204A345}">
      <dgm:prSet/>
      <dgm:spPr/>
      <dgm:t>
        <a:bodyPr/>
        <a:lstStyle/>
        <a:p>
          <a:r>
            <a:rPr lang="en-US" b="0" i="0"/>
            <a:t>Offsite and onsite backup </a:t>
          </a:r>
          <a:endParaRPr lang="en-US"/>
        </a:p>
      </dgm:t>
    </dgm:pt>
    <dgm:pt modelId="{5CFEC5F4-3035-4C7F-89D8-8D77F8228068}" type="parTrans" cxnId="{DD4EF33A-0AEA-47E4-BE08-167565DE689A}">
      <dgm:prSet/>
      <dgm:spPr/>
      <dgm:t>
        <a:bodyPr/>
        <a:lstStyle/>
        <a:p>
          <a:endParaRPr lang="en-US"/>
        </a:p>
      </dgm:t>
    </dgm:pt>
    <dgm:pt modelId="{7832A257-72D1-450A-B2AE-49DB515F6659}" type="sibTrans" cxnId="{DD4EF33A-0AEA-47E4-BE08-167565DE689A}">
      <dgm:prSet/>
      <dgm:spPr/>
      <dgm:t>
        <a:bodyPr/>
        <a:lstStyle/>
        <a:p>
          <a:endParaRPr lang="en-US"/>
        </a:p>
      </dgm:t>
    </dgm:pt>
    <dgm:pt modelId="{A29B2986-7C70-445B-A1C8-414B08D1A327}" type="pres">
      <dgm:prSet presAssocID="{4AA68D50-C39D-4936-BEB0-6AF1E385D07C}" presName="vert0" presStyleCnt="0">
        <dgm:presLayoutVars>
          <dgm:dir/>
          <dgm:animOne val="branch"/>
          <dgm:animLvl val="lvl"/>
        </dgm:presLayoutVars>
      </dgm:prSet>
      <dgm:spPr/>
    </dgm:pt>
    <dgm:pt modelId="{2A39FA6A-1B2C-4998-B96B-A2D2AC05111A}" type="pres">
      <dgm:prSet presAssocID="{EA9DF026-0660-48A7-9B20-683873B26F61}" presName="thickLine" presStyleLbl="alignNode1" presStyleIdx="0" presStyleCnt="13"/>
      <dgm:spPr/>
    </dgm:pt>
    <dgm:pt modelId="{704D8E8B-C971-48A5-8671-1D33F4489407}" type="pres">
      <dgm:prSet presAssocID="{EA9DF026-0660-48A7-9B20-683873B26F61}" presName="horz1" presStyleCnt="0"/>
      <dgm:spPr/>
    </dgm:pt>
    <dgm:pt modelId="{FAE29128-25CD-4045-89C3-C36C5E41C8BD}" type="pres">
      <dgm:prSet presAssocID="{EA9DF026-0660-48A7-9B20-683873B26F61}" presName="tx1" presStyleLbl="revTx" presStyleIdx="0" presStyleCnt="13"/>
      <dgm:spPr/>
    </dgm:pt>
    <dgm:pt modelId="{F579C1D1-61D7-4D2D-8DCD-91CDF2CC1F85}" type="pres">
      <dgm:prSet presAssocID="{EA9DF026-0660-48A7-9B20-683873B26F61}" presName="vert1" presStyleCnt="0"/>
      <dgm:spPr/>
    </dgm:pt>
    <dgm:pt modelId="{3937F2F2-C578-4E8A-902C-DCDC99F93EB7}" type="pres">
      <dgm:prSet presAssocID="{AACD1246-4A35-4105-9BB2-CECF39AC4561}" presName="thickLine" presStyleLbl="alignNode1" presStyleIdx="1" presStyleCnt="13"/>
      <dgm:spPr/>
    </dgm:pt>
    <dgm:pt modelId="{F11BC9F3-AABC-445A-ACF3-01335F7D233B}" type="pres">
      <dgm:prSet presAssocID="{AACD1246-4A35-4105-9BB2-CECF39AC4561}" presName="horz1" presStyleCnt="0"/>
      <dgm:spPr/>
    </dgm:pt>
    <dgm:pt modelId="{AB6FAC6D-61FC-4A1A-87AC-9BC2A815D80B}" type="pres">
      <dgm:prSet presAssocID="{AACD1246-4A35-4105-9BB2-CECF39AC4561}" presName="tx1" presStyleLbl="revTx" presStyleIdx="1" presStyleCnt="13"/>
      <dgm:spPr/>
    </dgm:pt>
    <dgm:pt modelId="{85C6CD41-E70A-4912-8D6C-3DD8856FEF5B}" type="pres">
      <dgm:prSet presAssocID="{AACD1246-4A35-4105-9BB2-CECF39AC4561}" presName="vert1" presStyleCnt="0"/>
      <dgm:spPr/>
    </dgm:pt>
    <dgm:pt modelId="{3C0B70EF-298A-493D-BB0B-578C38E11A3A}" type="pres">
      <dgm:prSet presAssocID="{914FF80D-9024-4203-AEE1-974B9B38EEF4}" presName="thickLine" presStyleLbl="alignNode1" presStyleIdx="2" presStyleCnt="13"/>
      <dgm:spPr/>
    </dgm:pt>
    <dgm:pt modelId="{FC6557C1-B542-4AD2-9FC8-7676F94F6D1F}" type="pres">
      <dgm:prSet presAssocID="{914FF80D-9024-4203-AEE1-974B9B38EEF4}" presName="horz1" presStyleCnt="0"/>
      <dgm:spPr/>
    </dgm:pt>
    <dgm:pt modelId="{CA831108-E0D9-4ED3-BA91-EE1DBF1BB90C}" type="pres">
      <dgm:prSet presAssocID="{914FF80D-9024-4203-AEE1-974B9B38EEF4}" presName="tx1" presStyleLbl="revTx" presStyleIdx="2" presStyleCnt="13"/>
      <dgm:spPr/>
    </dgm:pt>
    <dgm:pt modelId="{ED6E0CE1-260E-4769-A7A8-9E72A2DCDB94}" type="pres">
      <dgm:prSet presAssocID="{914FF80D-9024-4203-AEE1-974B9B38EEF4}" presName="vert1" presStyleCnt="0"/>
      <dgm:spPr/>
    </dgm:pt>
    <dgm:pt modelId="{DE0DFA6F-56BC-45F2-A71E-D6A854922ED9}" type="pres">
      <dgm:prSet presAssocID="{D63DF8C1-055D-4751-B3FD-011C565658D8}" presName="thickLine" presStyleLbl="alignNode1" presStyleIdx="3" presStyleCnt="13"/>
      <dgm:spPr/>
    </dgm:pt>
    <dgm:pt modelId="{EDF6775E-C4FF-4E3D-9FB9-56EC656D6B00}" type="pres">
      <dgm:prSet presAssocID="{D63DF8C1-055D-4751-B3FD-011C565658D8}" presName="horz1" presStyleCnt="0"/>
      <dgm:spPr/>
    </dgm:pt>
    <dgm:pt modelId="{B120724E-6D68-4300-81CC-959EF243CDA9}" type="pres">
      <dgm:prSet presAssocID="{D63DF8C1-055D-4751-B3FD-011C565658D8}" presName="tx1" presStyleLbl="revTx" presStyleIdx="3" presStyleCnt="13"/>
      <dgm:spPr/>
    </dgm:pt>
    <dgm:pt modelId="{3141575D-0937-4EAB-9456-B01954C01FDF}" type="pres">
      <dgm:prSet presAssocID="{D63DF8C1-055D-4751-B3FD-011C565658D8}" presName="vert1" presStyleCnt="0"/>
      <dgm:spPr/>
    </dgm:pt>
    <dgm:pt modelId="{FB80401F-75B1-4ADF-A873-D372CFB1BCC4}" type="pres">
      <dgm:prSet presAssocID="{C7BC34D3-468A-4471-A703-458AB641280D}" presName="thickLine" presStyleLbl="alignNode1" presStyleIdx="4" presStyleCnt="13"/>
      <dgm:spPr/>
    </dgm:pt>
    <dgm:pt modelId="{3DF233A7-408B-4D65-8DF4-C4CC59B9119C}" type="pres">
      <dgm:prSet presAssocID="{C7BC34D3-468A-4471-A703-458AB641280D}" presName="horz1" presStyleCnt="0"/>
      <dgm:spPr/>
    </dgm:pt>
    <dgm:pt modelId="{624DFB3F-C7C3-4602-A4E1-9B48D5A97F5F}" type="pres">
      <dgm:prSet presAssocID="{C7BC34D3-468A-4471-A703-458AB641280D}" presName="tx1" presStyleLbl="revTx" presStyleIdx="4" presStyleCnt="13"/>
      <dgm:spPr/>
    </dgm:pt>
    <dgm:pt modelId="{1F036DDA-3A8E-484A-B093-59727B01FC02}" type="pres">
      <dgm:prSet presAssocID="{C7BC34D3-468A-4471-A703-458AB641280D}" presName="vert1" presStyleCnt="0"/>
      <dgm:spPr/>
    </dgm:pt>
    <dgm:pt modelId="{28912089-3430-4CC9-82B7-01CFFBFE5F2B}" type="pres">
      <dgm:prSet presAssocID="{BE598193-9C55-44BA-A102-400021AF7E92}" presName="thickLine" presStyleLbl="alignNode1" presStyleIdx="5" presStyleCnt="13"/>
      <dgm:spPr/>
    </dgm:pt>
    <dgm:pt modelId="{AA2BDEEB-11DE-457A-9DDD-84F7DD2F3683}" type="pres">
      <dgm:prSet presAssocID="{BE598193-9C55-44BA-A102-400021AF7E92}" presName="horz1" presStyleCnt="0"/>
      <dgm:spPr/>
    </dgm:pt>
    <dgm:pt modelId="{0F89C4B8-41B9-49A7-B140-BC4F797FE1E8}" type="pres">
      <dgm:prSet presAssocID="{BE598193-9C55-44BA-A102-400021AF7E92}" presName="tx1" presStyleLbl="revTx" presStyleIdx="5" presStyleCnt="13"/>
      <dgm:spPr/>
    </dgm:pt>
    <dgm:pt modelId="{735E1CDD-EC12-45AA-B238-65EE1B69331C}" type="pres">
      <dgm:prSet presAssocID="{BE598193-9C55-44BA-A102-400021AF7E92}" presName="vert1" presStyleCnt="0"/>
      <dgm:spPr/>
    </dgm:pt>
    <dgm:pt modelId="{1FFCB2C5-9754-4D51-94B0-14EA8A91A721}" type="pres">
      <dgm:prSet presAssocID="{4D71836C-F920-4488-A2D4-715E80C6D6DB}" presName="thickLine" presStyleLbl="alignNode1" presStyleIdx="6" presStyleCnt="13"/>
      <dgm:spPr/>
    </dgm:pt>
    <dgm:pt modelId="{366A75BF-EFE5-4A70-854C-C1BF58E10DC2}" type="pres">
      <dgm:prSet presAssocID="{4D71836C-F920-4488-A2D4-715E80C6D6DB}" presName="horz1" presStyleCnt="0"/>
      <dgm:spPr/>
    </dgm:pt>
    <dgm:pt modelId="{249ACD7B-D916-4EB1-9379-60B44D56150E}" type="pres">
      <dgm:prSet presAssocID="{4D71836C-F920-4488-A2D4-715E80C6D6DB}" presName="tx1" presStyleLbl="revTx" presStyleIdx="6" presStyleCnt="13"/>
      <dgm:spPr/>
    </dgm:pt>
    <dgm:pt modelId="{66592C25-4AC5-41EA-B6EE-5C835A1ED8CF}" type="pres">
      <dgm:prSet presAssocID="{4D71836C-F920-4488-A2D4-715E80C6D6DB}" presName="vert1" presStyleCnt="0"/>
      <dgm:spPr/>
    </dgm:pt>
    <dgm:pt modelId="{6F4DF3C1-593A-4107-A0E0-50695CBC2318}" type="pres">
      <dgm:prSet presAssocID="{ABA17779-44B2-4382-AD0D-71C1474CF921}" presName="thickLine" presStyleLbl="alignNode1" presStyleIdx="7" presStyleCnt="13"/>
      <dgm:spPr/>
    </dgm:pt>
    <dgm:pt modelId="{799A4433-2D38-43CA-8F7A-609FB177F32D}" type="pres">
      <dgm:prSet presAssocID="{ABA17779-44B2-4382-AD0D-71C1474CF921}" presName="horz1" presStyleCnt="0"/>
      <dgm:spPr/>
    </dgm:pt>
    <dgm:pt modelId="{B74E8F2D-8B69-466F-9FC0-62F847ABE976}" type="pres">
      <dgm:prSet presAssocID="{ABA17779-44B2-4382-AD0D-71C1474CF921}" presName="tx1" presStyleLbl="revTx" presStyleIdx="7" presStyleCnt="13"/>
      <dgm:spPr/>
    </dgm:pt>
    <dgm:pt modelId="{E669214B-8156-4156-9714-0EC38C7EBFB3}" type="pres">
      <dgm:prSet presAssocID="{ABA17779-44B2-4382-AD0D-71C1474CF921}" presName="vert1" presStyleCnt="0"/>
      <dgm:spPr/>
    </dgm:pt>
    <dgm:pt modelId="{6BE33C40-FC6B-4147-B9CB-C760D56EFACD}" type="pres">
      <dgm:prSet presAssocID="{FD971D77-E504-4DE6-B499-636C91FDAD21}" presName="thickLine" presStyleLbl="alignNode1" presStyleIdx="8" presStyleCnt="13"/>
      <dgm:spPr/>
    </dgm:pt>
    <dgm:pt modelId="{7CF568A6-1258-4489-9C0F-16F9E006D0D1}" type="pres">
      <dgm:prSet presAssocID="{FD971D77-E504-4DE6-B499-636C91FDAD21}" presName="horz1" presStyleCnt="0"/>
      <dgm:spPr/>
    </dgm:pt>
    <dgm:pt modelId="{BC9EFC1B-E5FC-4EB1-9AC0-357ED77B4FC0}" type="pres">
      <dgm:prSet presAssocID="{FD971D77-E504-4DE6-B499-636C91FDAD21}" presName="tx1" presStyleLbl="revTx" presStyleIdx="8" presStyleCnt="13"/>
      <dgm:spPr/>
    </dgm:pt>
    <dgm:pt modelId="{305C0143-5C36-47EC-8A9C-553A661155CB}" type="pres">
      <dgm:prSet presAssocID="{FD971D77-E504-4DE6-B499-636C91FDAD21}" presName="vert1" presStyleCnt="0"/>
      <dgm:spPr/>
    </dgm:pt>
    <dgm:pt modelId="{7142A74B-CA34-414F-AACD-93C79A4F66C8}" type="pres">
      <dgm:prSet presAssocID="{A313515B-0D1B-44E1-801E-7071F42F2629}" presName="thickLine" presStyleLbl="alignNode1" presStyleIdx="9" presStyleCnt="13"/>
      <dgm:spPr/>
    </dgm:pt>
    <dgm:pt modelId="{0A739B20-9F7F-4A70-9CC6-4225801ECC68}" type="pres">
      <dgm:prSet presAssocID="{A313515B-0D1B-44E1-801E-7071F42F2629}" presName="horz1" presStyleCnt="0"/>
      <dgm:spPr/>
    </dgm:pt>
    <dgm:pt modelId="{97FA4731-C2D1-4A2D-8E7B-553FDB3669DE}" type="pres">
      <dgm:prSet presAssocID="{A313515B-0D1B-44E1-801E-7071F42F2629}" presName="tx1" presStyleLbl="revTx" presStyleIdx="9" presStyleCnt="13"/>
      <dgm:spPr/>
    </dgm:pt>
    <dgm:pt modelId="{36484788-2CEE-43D2-875C-55B479245580}" type="pres">
      <dgm:prSet presAssocID="{A313515B-0D1B-44E1-801E-7071F42F2629}" presName="vert1" presStyleCnt="0"/>
      <dgm:spPr/>
    </dgm:pt>
    <dgm:pt modelId="{9A8B41E7-E82A-46D7-9629-630F6C722C75}" type="pres">
      <dgm:prSet presAssocID="{BE3F552A-8D96-4420-8E68-310EE258BCC1}" presName="thickLine" presStyleLbl="alignNode1" presStyleIdx="10" presStyleCnt="13"/>
      <dgm:spPr/>
    </dgm:pt>
    <dgm:pt modelId="{5D95C89E-E8B4-4907-915A-A46828B846CA}" type="pres">
      <dgm:prSet presAssocID="{BE3F552A-8D96-4420-8E68-310EE258BCC1}" presName="horz1" presStyleCnt="0"/>
      <dgm:spPr/>
    </dgm:pt>
    <dgm:pt modelId="{11B27664-2534-4D78-A55D-088D83BFF1F6}" type="pres">
      <dgm:prSet presAssocID="{BE3F552A-8D96-4420-8E68-310EE258BCC1}" presName="tx1" presStyleLbl="revTx" presStyleIdx="10" presStyleCnt="13"/>
      <dgm:spPr/>
    </dgm:pt>
    <dgm:pt modelId="{9CA8EB1A-A484-4975-90A6-A85A4C9A312A}" type="pres">
      <dgm:prSet presAssocID="{BE3F552A-8D96-4420-8E68-310EE258BCC1}" presName="vert1" presStyleCnt="0"/>
      <dgm:spPr/>
    </dgm:pt>
    <dgm:pt modelId="{76A0E8FF-EC32-4F08-BE21-E2A9DE9A3D49}" type="pres">
      <dgm:prSet presAssocID="{FF66152F-7862-4328-9AAB-5FBBFE73AFA0}" presName="thickLine" presStyleLbl="alignNode1" presStyleIdx="11" presStyleCnt="13"/>
      <dgm:spPr/>
    </dgm:pt>
    <dgm:pt modelId="{A25B6ED7-5ED7-4C03-93E4-B230F52C367A}" type="pres">
      <dgm:prSet presAssocID="{FF66152F-7862-4328-9AAB-5FBBFE73AFA0}" presName="horz1" presStyleCnt="0"/>
      <dgm:spPr/>
    </dgm:pt>
    <dgm:pt modelId="{1E306124-A357-4209-90C0-733B00318E65}" type="pres">
      <dgm:prSet presAssocID="{FF66152F-7862-4328-9AAB-5FBBFE73AFA0}" presName="tx1" presStyleLbl="revTx" presStyleIdx="11" presStyleCnt="13"/>
      <dgm:spPr/>
    </dgm:pt>
    <dgm:pt modelId="{76F46694-7330-452A-896E-F2F6370B1B40}" type="pres">
      <dgm:prSet presAssocID="{FF66152F-7862-4328-9AAB-5FBBFE73AFA0}" presName="vert1" presStyleCnt="0"/>
      <dgm:spPr/>
    </dgm:pt>
    <dgm:pt modelId="{59C74CEB-163A-4C26-885F-91EDFE399B25}" type="pres">
      <dgm:prSet presAssocID="{42F93520-36E8-4B62-8C0C-3E2B7204A345}" presName="thickLine" presStyleLbl="alignNode1" presStyleIdx="12" presStyleCnt="13"/>
      <dgm:spPr/>
    </dgm:pt>
    <dgm:pt modelId="{F5E62321-43F9-4A7E-98F1-7ED8853F03C3}" type="pres">
      <dgm:prSet presAssocID="{42F93520-36E8-4B62-8C0C-3E2B7204A345}" presName="horz1" presStyleCnt="0"/>
      <dgm:spPr/>
    </dgm:pt>
    <dgm:pt modelId="{035E73F4-06F8-4591-B1A0-357D6C76A181}" type="pres">
      <dgm:prSet presAssocID="{42F93520-36E8-4B62-8C0C-3E2B7204A345}" presName="tx1" presStyleLbl="revTx" presStyleIdx="12" presStyleCnt="13"/>
      <dgm:spPr/>
    </dgm:pt>
    <dgm:pt modelId="{995F4BF5-88B6-4DEF-AA51-11512CD3BC76}" type="pres">
      <dgm:prSet presAssocID="{42F93520-36E8-4B62-8C0C-3E2B7204A345}" presName="vert1" presStyleCnt="0"/>
      <dgm:spPr/>
    </dgm:pt>
  </dgm:ptLst>
  <dgm:cxnLst>
    <dgm:cxn modelId="{67435D0B-AF0F-4C2C-A5CC-78178AC7FF32}" srcId="{4AA68D50-C39D-4936-BEB0-6AF1E385D07C}" destId="{A313515B-0D1B-44E1-801E-7071F42F2629}" srcOrd="9" destOrd="0" parTransId="{9C1B5328-3CF9-4DB9-A549-F7ED75106866}" sibTransId="{B0CC14D8-6724-4531-9192-C3773F9429B3}"/>
    <dgm:cxn modelId="{4928790C-B8F9-430D-8E27-984B9FF8130E}" srcId="{4AA68D50-C39D-4936-BEB0-6AF1E385D07C}" destId="{D63DF8C1-055D-4751-B3FD-011C565658D8}" srcOrd="3" destOrd="0" parTransId="{72DE4252-CC49-479C-BA29-350D181E84E4}" sibTransId="{DC5B0108-C427-4FAD-8CAD-7F00E79E2451}"/>
    <dgm:cxn modelId="{A321C924-128F-4807-8A45-372186F8B2A9}" srcId="{4AA68D50-C39D-4936-BEB0-6AF1E385D07C}" destId="{914FF80D-9024-4203-AEE1-974B9B38EEF4}" srcOrd="2" destOrd="0" parTransId="{8BE91EA0-AD09-4EE3-9D60-87B75A905D90}" sibTransId="{EA31B333-5ADF-4493-9700-FDDB63C0D1FF}"/>
    <dgm:cxn modelId="{BA9F4E29-D26B-4730-950E-6F0E1F31D5FF}" srcId="{4AA68D50-C39D-4936-BEB0-6AF1E385D07C}" destId="{BE598193-9C55-44BA-A102-400021AF7E92}" srcOrd="5" destOrd="0" parTransId="{DA37B164-5D1F-4CE3-A47B-08B4426C421A}" sibTransId="{747E2227-903A-4039-98FD-4921FD5D310C}"/>
    <dgm:cxn modelId="{68469C2D-5A2E-4D2C-AD3B-157BBC6182EB}" type="presOf" srcId="{FF66152F-7862-4328-9AAB-5FBBFE73AFA0}" destId="{1E306124-A357-4209-90C0-733B00318E65}" srcOrd="0" destOrd="0" presId="urn:microsoft.com/office/officeart/2008/layout/LinedList"/>
    <dgm:cxn modelId="{A7F5C430-0CD5-4D98-A5FC-3C1FB4EFA307}" type="presOf" srcId="{BE3F552A-8D96-4420-8E68-310EE258BCC1}" destId="{11B27664-2534-4D78-A55D-088D83BFF1F6}" srcOrd="0" destOrd="0" presId="urn:microsoft.com/office/officeart/2008/layout/LinedList"/>
    <dgm:cxn modelId="{FAAC8536-34E0-4CC3-BFFF-910EB410C746}" type="presOf" srcId="{4AA68D50-C39D-4936-BEB0-6AF1E385D07C}" destId="{A29B2986-7C70-445B-A1C8-414B08D1A327}" srcOrd="0" destOrd="0" presId="urn:microsoft.com/office/officeart/2008/layout/LinedList"/>
    <dgm:cxn modelId="{E8D17437-AC11-47FF-888E-A2E612AFCB6C}" type="presOf" srcId="{914FF80D-9024-4203-AEE1-974B9B38EEF4}" destId="{CA831108-E0D9-4ED3-BA91-EE1DBF1BB90C}" srcOrd="0" destOrd="0" presId="urn:microsoft.com/office/officeart/2008/layout/LinedList"/>
    <dgm:cxn modelId="{DD4EF33A-0AEA-47E4-BE08-167565DE689A}" srcId="{4AA68D50-C39D-4936-BEB0-6AF1E385D07C}" destId="{42F93520-36E8-4B62-8C0C-3E2B7204A345}" srcOrd="12" destOrd="0" parTransId="{5CFEC5F4-3035-4C7F-89D8-8D77F8228068}" sibTransId="{7832A257-72D1-450A-B2AE-49DB515F6659}"/>
    <dgm:cxn modelId="{8D96695B-A840-414F-942A-ADD6F3390CB4}" srcId="{4AA68D50-C39D-4936-BEB0-6AF1E385D07C}" destId="{FD971D77-E504-4DE6-B499-636C91FDAD21}" srcOrd="8" destOrd="0" parTransId="{432990AA-2839-4D96-A1CF-397C2FF1A2A6}" sibTransId="{B081C422-1A4C-4476-9C9E-40C968C6D3AF}"/>
    <dgm:cxn modelId="{5D45AF5D-CFAA-423F-988C-BBCDC5718D49}" type="presOf" srcId="{4D71836C-F920-4488-A2D4-715E80C6D6DB}" destId="{249ACD7B-D916-4EB1-9379-60B44D56150E}" srcOrd="0" destOrd="0" presId="urn:microsoft.com/office/officeart/2008/layout/LinedList"/>
    <dgm:cxn modelId="{A62BBE45-C682-4D85-A946-69A113A3ACC6}" type="presOf" srcId="{AACD1246-4A35-4105-9BB2-CECF39AC4561}" destId="{AB6FAC6D-61FC-4A1A-87AC-9BC2A815D80B}" srcOrd="0" destOrd="0" presId="urn:microsoft.com/office/officeart/2008/layout/LinedList"/>
    <dgm:cxn modelId="{B442EF4D-FFC4-4C5D-A596-BB2FE1D064C1}" srcId="{4AA68D50-C39D-4936-BEB0-6AF1E385D07C}" destId="{BE3F552A-8D96-4420-8E68-310EE258BCC1}" srcOrd="10" destOrd="0" parTransId="{F1CF272B-BA62-44ED-AB40-E43BA6223228}" sibTransId="{8F843FA1-8D19-4C25-AA13-1F09C34704C6}"/>
    <dgm:cxn modelId="{643B9F71-CDEE-4B55-9455-E1CFC5D201E1}" srcId="{4AA68D50-C39D-4936-BEB0-6AF1E385D07C}" destId="{4D71836C-F920-4488-A2D4-715E80C6D6DB}" srcOrd="6" destOrd="0" parTransId="{CF6FFC9F-18B7-46EE-8048-E673182FD30B}" sibTransId="{5F5A8EB1-F87A-4F6B-889F-FD67B66AA2B8}"/>
    <dgm:cxn modelId="{7AF56273-9910-4E16-B8A3-00BCEAF2434D}" srcId="{4AA68D50-C39D-4936-BEB0-6AF1E385D07C}" destId="{AACD1246-4A35-4105-9BB2-CECF39AC4561}" srcOrd="1" destOrd="0" parTransId="{F9EA65D4-9ABA-475C-9719-87C92D1D0F73}" sibTransId="{670080BB-40B9-4BAC-AA53-6400C6EF53F9}"/>
    <dgm:cxn modelId="{D3052C74-6032-41DD-B777-D617EEF16914}" type="presOf" srcId="{EA9DF026-0660-48A7-9B20-683873B26F61}" destId="{FAE29128-25CD-4045-89C3-C36C5E41C8BD}" srcOrd="0" destOrd="0" presId="urn:microsoft.com/office/officeart/2008/layout/LinedList"/>
    <dgm:cxn modelId="{C2F45892-67D3-4350-8CDF-76B938D16479}" type="presOf" srcId="{FD971D77-E504-4DE6-B499-636C91FDAD21}" destId="{BC9EFC1B-E5FC-4EB1-9AC0-357ED77B4FC0}" srcOrd="0" destOrd="0" presId="urn:microsoft.com/office/officeart/2008/layout/LinedList"/>
    <dgm:cxn modelId="{97742795-8D42-4E32-AD0C-2EAED4F46581}" type="presOf" srcId="{ABA17779-44B2-4382-AD0D-71C1474CF921}" destId="{B74E8F2D-8B69-466F-9FC0-62F847ABE976}" srcOrd="0" destOrd="0" presId="urn:microsoft.com/office/officeart/2008/layout/LinedList"/>
    <dgm:cxn modelId="{06D97595-9635-4C5D-B09F-7B8F44A43C40}" type="presOf" srcId="{42F93520-36E8-4B62-8C0C-3E2B7204A345}" destId="{035E73F4-06F8-4591-B1A0-357D6C76A181}" srcOrd="0" destOrd="0" presId="urn:microsoft.com/office/officeart/2008/layout/LinedList"/>
    <dgm:cxn modelId="{20224B9D-8FEA-4A22-9742-98A8AA29BDDB}" type="presOf" srcId="{BE598193-9C55-44BA-A102-400021AF7E92}" destId="{0F89C4B8-41B9-49A7-B140-BC4F797FE1E8}" srcOrd="0" destOrd="0" presId="urn:microsoft.com/office/officeart/2008/layout/LinedList"/>
    <dgm:cxn modelId="{C97D01AD-F629-4554-A207-B883EFEA25A0}" srcId="{4AA68D50-C39D-4936-BEB0-6AF1E385D07C}" destId="{FF66152F-7862-4328-9AAB-5FBBFE73AFA0}" srcOrd="11" destOrd="0" parTransId="{F9C24C61-A938-4757-B64D-9F450618AC2E}" sibTransId="{A484C47E-1E8A-4643-8B76-D0063B3B2BCF}"/>
    <dgm:cxn modelId="{6A80DCB9-F556-4B6D-ABDB-F6B5BA852DBE}" type="presOf" srcId="{C7BC34D3-468A-4471-A703-458AB641280D}" destId="{624DFB3F-C7C3-4602-A4E1-9B48D5A97F5F}" srcOrd="0" destOrd="0" presId="urn:microsoft.com/office/officeart/2008/layout/LinedList"/>
    <dgm:cxn modelId="{DA881FBD-E386-4C5C-B329-EEE4169518E5}" srcId="{4AA68D50-C39D-4936-BEB0-6AF1E385D07C}" destId="{EA9DF026-0660-48A7-9B20-683873B26F61}" srcOrd="0" destOrd="0" parTransId="{5761F4F5-C368-4012-8F1B-F300912D7BE2}" sibTransId="{944C2C12-ED4B-4677-B028-D67A8E877EC0}"/>
    <dgm:cxn modelId="{D0137AD7-3928-4527-90AC-A925DE0CE737}" srcId="{4AA68D50-C39D-4936-BEB0-6AF1E385D07C}" destId="{C7BC34D3-468A-4471-A703-458AB641280D}" srcOrd="4" destOrd="0" parTransId="{CE31F5BD-0B8F-4B83-B2AF-DFA0BE733654}" sibTransId="{6E525CBA-DE5C-4B91-85F6-7246AC1185E6}"/>
    <dgm:cxn modelId="{BCE695D7-334E-4C8B-BAF0-E84F711F217A}" srcId="{4AA68D50-C39D-4936-BEB0-6AF1E385D07C}" destId="{ABA17779-44B2-4382-AD0D-71C1474CF921}" srcOrd="7" destOrd="0" parTransId="{C51EDD0E-0B3F-4AD0-AB90-71A45F57C93A}" sibTransId="{6FA4AC65-33D4-4480-A5B5-078A2C360DF6}"/>
    <dgm:cxn modelId="{87F82DD8-B208-42B9-B87F-90CAA86AFC33}" type="presOf" srcId="{A313515B-0D1B-44E1-801E-7071F42F2629}" destId="{97FA4731-C2D1-4A2D-8E7B-553FDB3669DE}" srcOrd="0" destOrd="0" presId="urn:microsoft.com/office/officeart/2008/layout/LinedList"/>
    <dgm:cxn modelId="{3C2A16ED-E36D-47B8-8312-FDE68A54936F}" type="presOf" srcId="{D63DF8C1-055D-4751-B3FD-011C565658D8}" destId="{B120724E-6D68-4300-81CC-959EF243CDA9}" srcOrd="0" destOrd="0" presId="urn:microsoft.com/office/officeart/2008/layout/LinedList"/>
    <dgm:cxn modelId="{B6CB6600-1742-4024-B745-504A5B7D1080}" type="presParOf" srcId="{A29B2986-7C70-445B-A1C8-414B08D1A327}" destId="{2A39FA6A-1B2C-4998-B96B-A2D2AC05111A}" srcOrd="0" destOrd="0" presId="urn:microsoft.com/office/officeart/2008/layout/LinedList"/>
    <dgm:cxn modelId="{8A348EAB-7550-4BF8-9474-BB3C602436ED}" type="presParOf" srcId="{A29B2986-7C70-445B-A1C8-414B08D1A327}" destId="{704D8E8B-C971-48A5-8671-1D33F4489407}" srcOrd="1" destOrd="0" presId="urn:microsoft.com/office/officeart/2008/layout/LinedList"/>
    <dgm:cxn modelId="{404B0608-380B-4DAC-90C2-6DD6356BAB16}" type="presParOf" srcId="{704D8E8B-C971-48A5-8671-1D33F4489407}" destId="{FAE29128-25CD-4045-89C3-C36C5E41C8BD}" srcOrd="0" destOrd="0" presId="urn:microsoft.com/office/officeart/2008/layout/LinedList"/>
    <dgm:cxn modelId="{2FAE2DAD-A739-43F2-9768-0A762F5BC1F2}" type="presParOf" srcId="{704D8E8B-C971-48A5-8671-1D33F4489407}" destId="{F579C1D1-61D7-4D2D-8DCD-91CDF2CC1F85}" srcOrd="1" destOrd="0" presId="urn:microsoft.com/office/officeart/2008/layout/LinedList"/>
    <dgm:cxn modelId="{D7AF5431-276A-4B88-A668-32C40D864572}" type="presParOf" srcId="{A29B2986-7C70-445B-A1C8-414B08D1A327}" destId="{3937F2F2-C578-4E8A-902C-DCDC99F93EB7}" srcOrd="2" destOrd="0" presId="urn:microsoft.com/office/officeart/2008/layout/LinedList"/>
    <dgm:cxn modelId="{A4052941-6C92-43E0-A642-C0F16CFDEFEB}" type="presParOf" srcId="{A29B2986-7C70-445B-A1C8-414B08D1A327}" destId="{F11BC9F3-AABC-445A-ACF3-01335F7D233B}" srcOrd="3" destOrd="0" presId="urn:microsoft.com/office/officeart/2008/layout/LinedList"/>
    <dgm:cxn modelId="{E5489544-83E9-4CBB-83D5-3C5D1BE5D61A}" type="presParOf" srcId="{F11BC9F3-AABC-445A-ACF3-01335F7D233B}" destId="{AB6FAC6D-61FC-4A1A-87AC-9BC2A815D80B}" srcOrd="0" destOrd="0" presId="urn:microsoft.com/office/officeart/2008/layout/LinedList"/>
    <dgm:cxn modelId="{BBA57A78-CE57-4800-9A59-9416417CC76F}" type="presParOf" srcId="{F11BC9F3-AABC-445A-ACF3-01335F7D233B}" destId="{85C6CD41-E70A-4912-8D6C-3DD8856FEF5B}" srcOrd="1" destOrd="0" presId="urn:microsoft.com/office/officeart/2008/layout/LinedList"/>
    <dgm:cxn modelId="{D6AB0258-8544-412C-961C-B54E7C222D36}" type="presParOf" srcId="{A29B2986-7C70-445B-A1C8-414B08D1A327}" destId="{3C0B70EF-298A-493D-BB0B-578C38E11A3A}" srcOrd="4" destOrd="0" presId="urn:microsoft.com/office/officeart/2008/layout/LinedList"/>
    <dgm:cxn modelId="{6312B964-A234-41F9-806B-79DC3AEBCAAB}" type="presParOf" srcId="{A29B2986-7C70-445B-A1C8-414B08D1A327}" destId="{FC6557C1-B542-4AD2-9FC8-7676F94F6D1F}" srcOrd="5" destOrd="0" presId="urn:microsoft.com/office/officeart/2008/layout/LinedList"/>
    <dgm:cxn modelId="{23BC001E-C19D-4945-B49E-43831DC5A6E3}" type="presParOf" srcId="{FC6557C1-B542-4AD2-9FC8-7676F94F6D1F}" destId="{CA831108-E0D9-4ED3-BA91-EE1DBF1BB90C}" srcOrd="0" destOrd="0" presId="urn:microsoft.com/office/officeart/2008/layout/LinedList"/>
    <dgm:cxn modelId="{11D28EB9-C974-4292-9C3C-D35BDB206791}" type="presParOf" srcId="{FC6557C1-B542-4AD2-9FC8-7676F94F6D1F}" destId="{ED6E0CE1-260E-4769-A7A8-9E72A2DCDB94}" srcOrd="1" destOrd="0" presId="urn:microsoft.com/office/officeart/2008/layout/LinedList"/>
    <dgm:cxn modelId="{0750E912-AE6B-49AF-9528-69A425247FF0}" type="presParOf" srcId="{A29B2986-7C70-445B-A1C8-414B08D1A327}" destId="{DE0DFA6F-56BC-45F2-A71E-D6A854922ED9}" srcOrd="6" destOrd="0" presId="urn:microsoft.com/office/officeart/2008/layout/LinedList"/>
    <dgm:cxn modelId="{90E4560B-E17F-43BB-B48E-1A3F18233F00}" type="presParOf" srcId="{A29B2986-7C70-445B-A1C8-414B08D1A327}" destId="{EDF6775E-C4FF-4E3D-9FB9-56EC656D6B00}" srcOrd="7" destOrd="0" presId="urn:microsoft.com/office/officeart/2008/layout/LinedList"/>
    <dgm:cxn modelId="{62BB9ECA-C4FB-4FD6-BA03-DE82615249D7}" type="presParOf" srcId="{EDF6775E-C4FF-4E3D-9FB9-56EC656D6B00}" destId="{B120724E-6D68-4300-81CC-959EF243CDA9}" srcOrd="0" destOrd="0" presId="urn:microsoft.com/office/officeart/2008/layout/LinedList"/>
    <dgm:cxn modelId="{ED6357F4-B5CD-49D6-9F79-71F1FC0AFAF3}" type="presParOf" srcId="{EDF6775E-C4FF-4E3D-9FB9-56EC656D6B00}" destId="{3141575D-0937-4EAB-9456-B01954C01FDF}" srcOrd="1" destOrd="0" presId="urn:microsoft.com/office/officeart/2008/layout/LinedList"/>
    <dgm:cxn modelId="{33050950-097D-419E-B606-8DC6F556168B}" type="presParOf" srcId="{A29B2986-7C70-445B-A1C8-414B08D1A327}" destId="{FB80401F-75B1-4ADF-A873-D372CFB1BCC4}" srcOrd="8" destOrd="0" presId="urn:microsoft.com/office/officeart/2008/layout/LinedList"/>
    <dgm:cxn modelId="{89B0364C-1CA2-4A3A-A2CE-81377D461637}" type="presParOf" srcId="{A29B2986-7C70-445B-A1C8-414B08D1A327}" destId="{3DF233A7-408B-4D65-8DF4-C4CC59B9119C}" srcOrd="9" destOrd="0" presId="urn:microsoft.com/office/officeart/2008/layout/LinedList"/>
    <dgm:cxn modelId="{2A58DA74-AE2E-4E46-AFCC-376B56E16BBB}" type="presParOf" srcId="{3DF233A7-408B-4D65-8DF4-C4CC59B9119C}" destId="{624DFB3F-C7C3-4602-A4E1-9B48D5A97F5F}" srcOrd="0" destOrd="0" presId="urn:microsoft.com/office/officeart/2008/layout/LinedList"/>
    <dgm:cxn modelId="{A85098EE-372B-4A79-91D7-77139C3FF99A}" type="presParOf" srcId="{3DF233A7-408B-4D65-8DF4-C4CC59B9119C}" destId="{1F036DDA-3A8E-484A-B093-59727B01FC02}" srcOrd="1" destOrd="0" presId="urn:microsoft.com/office/officeart/2008/layout/LinedList"/>
    <dgm:cxn modelId="{E4D0D66D-04FA-4A78-89C6-9925D7BF7C20}" type="presParOf" srcId="{A29B2986-7C70-445B-A1C8-414B08D1A327}" destId="{28912089-3430-4CC9-82B7-01CFFBFE5F2B}" srcOrd="10" destOrd="0" presId="urn:microsoft.com/office/officeart/2008/layout/LinedList"/>
    <dgm:cxn modelId="{4AF0C478-C1D6-4B13-ADD6-EF24BC9B8E01}" type="presParOf" srcId="{A29B2986-7C70-445B-A1C8-414B08D1A327}" destId="{AA2BDEEB-11DE-457A-9DDD-84F7DD2F3683}" srcOrd="11" destOrd="0" presId="urn:microsoft.com/office/officeart/2008/layout/LinedList"/>
    <dgm:cxn modelId="{2FC24204-756D-41EA-A0D1-9F972EB170AA}" type="presParOf" srcId="{AA2BDEEB-11DE-457A-9DDD-84F7DD2F3683}" destId="{0F89C4B8-41B9-49A7-B140-BC4F797FE1E8}" srcOrd="0" destOrd="0" presId="urn:microsoft.com/office/officeart/2008/layout/LinedList"/>
    <dgm:cxn modelId="{B0DCF794-BB89-4671-90D0-EBA9ABC0947A}" type="presParOf" srcId="{AA2BDEEB-11DE-457A-9DDD-84F7DD2F3683}" destId="{735E1CDD-EC12-45AA-B238-65EE1B69331C}" srcOrd="1" destOrd="0" presId="urn:microsoft.com/office/officeart/2008/layout/LinedList"/>
    <dgm:cxn modelId="{58B313C5-3FDD-46C2-BD91-C7A7E56627BA}" type="presParOf" srcId="{A29B2986-7C70-445B-A1C8-414B08D1A327}" destId="{1FFCB2C5-9754-4D51-94B0-14EA8A91A721}" srcOrd="12" destOrd="0" presId="urn:microsoft.com/office/officeart/2008/layout/LinedList"/>
    <dgm:cxn modelId="{8C414DE3-E385-4377-AA8D-E930CC8B7B38}" type="presParOf" srcId="{A29B2986-7C70-445B-A1C8-414B08D1A327}" destId="{366A75BF-EFE5-4A70-854C-C1BF58E10DC2}" srcOrd="13" destOrd="0" presId="urn:microsoft.com/office/officeart/2008/layout/LinedList"/>
    <dgm:cxn modelId="{C904596E-599D-41DB-87F3-ABBDDFA4D8DC}" type="presParOf" srcId="{366A75BF-EFE5-4A70-854C-C1BF58E10DC2}" destId="{249ACD7B-D916-4EB1-9379-60B44D56150E}" srcOrd="0" destOrd="0" presId="urn:microsoft.com/office/officeart/2008/layout/LinedList"/>
    <dgm:cxn modelId="{30BFD24B-713B-4932-83CC-F9A1B358F02C}" type="presParOf" srcId="{366A75BF-EFE5-4A70-854C-C1BF58E10DC2}" destId="{66592C25-4AC5-41EA-B6EE-5C835A1ED8CF}" srcOrd="1" destOrd="0" presId="urn:microsoft.com/office/officeart/2008/layout/LinedList"/>
    <dgm:cxn modelId="{5B3DF03C-1C8B-422F-8797-36B64999B2F1}" type="presParOf" srcId="{A29B2986-7C70-445B-A1C8-414B08D1A327}" destId="{6F4DF3C1-593A-4107-A0E0-50695CBC2318}" srcOrd="14" destOrd="0" presId="urn:microsoft.com/office/officeart/2008/layout/LinedList"/>
    <dgm:cxn modelId="{0AAB2E0C-E7CA-4475-A042-A86098C0E500}" type="presParOf" srcId="{A29B2986-7C70-445B-A1C8-414B08D1A327}" destId="{799A4433-2D38-43CA-8F7A-609FB177F32D}" srcOrd="15" destOrd="0" presId="urn:microsoft.com/office/officeart/2008/layout/LinedList"/>
    <dgm:cxn modelId="{0809FE11-0660-42D6-9A20-184D0BF6DF0C}" type="presParOf" srcId="{799A4433-2D38-43CA-8F7A-609FB177F32D}" destId="{B74E8F2D-8B69-466F-9FC0-62F847ABE976}" srcOrd="0" destOrd="0" presId="urn:microsoft.com/office/officeart/2008/layout/LinedList"/>
    <dgm:cxn modelId="{AEF39D38-7B80-4386-BEF8-F6B552E89868}" type="presParOf" srcId="{799A4433-2D38-43CA-8F7A-609FB177F32D}" destId="{E669214B-8156-4156-9714-0EC38C7EBFB3}" srcOrd="1" destOrd="0" presId="urn:microsoft.com/office/officeart/2008/layout/LinedList"/>
    <dgm:cxn modelId="{5E0961C3-435D-47A0-948D-71FBDA309C04}" type="presParOf" srcId="{A29B2986-7C70-445B-A1C8-414B08D1A327}" destId="{6BE33C40-FC6B-4147-B9CB-C760D56EFACD}" srcOrd="16" destOrd="0" presId="urn:microsoft.com/office/officeart/2008/layout/LinedList"/>
    <dgm:cxn modelId="{BF769412-8AED-4E65-B008-9F420F75A84B}" type="presParOf" srcId="{A29B2986-7C70-445B-A1C8-414B08D1A327}" destId="{7CF568A6-1258-4489-9C0F-16F9E006D0D1}" srcOrd="17" destOrd="0" presId="urn:microsoft.com/office/officeart/2008/layout/LinedList"/>
    <dgm:cxn modelId="{1F0E1748-3185-4D5A-9A90-A8A754B61D03}" type="presParOf" srcId="{7CF568A6-1258-4489-9C0F-16F9E006D0D1}" destId="{BC9EFC1B-E5FC-4EB1-9AC0-357ED77B4FC0}" srcOrd="0" destOrd="0" presId="urn:microsoft.com/office/officeart/2008/layout/LinedList"/>
    <dgm:cxn modelId="{6A57F5B7-35F9-4157-A373-8673E1E6D984}" type="presParOf" srcId="{7CF568A6-1258-4489-9C0F-16F9E006D0D1}" destId="{305C0143-5C36-47EC-8A9C-553A661155CB}" srcOrd="1" destOrd="0" presId="urn:microsoft.com/office/officeart/2008/layout/LinedList"/>
    <dgm:cxn modelId="{F620334B-4EB4-4D0C-AC1A-AA6B602C04FD}" type="presParOf" srcId="{A29B2986-7C70-445B-A1C8-414B08D1A327}" destId="{7142A74B-CA34-414F-AACD-93C79A4F66C8}" srcOrd="18" destOrd="0" presId="urn:microsoft.com/office/officeart/2008/layout/LinedList"/>
    <dgm:cxn modelId="{F2DFF4B4-A319-4FAD-9E31-232FFF23660A}" type="presParOf" srcId="{A29B2986-7C70-445B-A1C8-414B08D1A327}" destId="{0A739B20-9F7F-4A70-9CC6-4225801ECC68}" srcOrd="19" destOrd="0" presId="urn:microsoft.com/office/officeart/2008/layout/LinedList"/>
    <dgm:cxn modelId="{8FF7782F-EA58-4E8D-BB1A-B660ED25673C}" type="presParOf" srcId="{0A739B20-9F7F-4A70-9CC6-4225801ECC68}" destId="{97FA4731-C2D1-4A2D-8E7B-553FDB3669DE}" srcOrd="0" destOrd="0" presId="urn:microsoft.com/office/officeart/2008/layout/LinedList"/>
    <dgm:cxn modelId="{B2FF35CD-7FDE-4B13-872F-5B5BEF169D59}" type="presParOf" srcId="{0A739B20-9F7F-4A70-9CC6-4225801ECC68}" destId="{36484788-2CEE-43D2-875C-55B479245580}" srcOrd="1" destOrd="0" presId="urn:microsoft.com/office/officeart/2008/layout/LinedList"/>
    <dgm:cxn modelId="{9F28F3F1-27BC-41F7-8231-C959CCA75D9D}" type="presParOf" srcId="{A29B2986-7C70-445B-A1C8-414B08D1A327}" destId="{9A8B41E7-E82A-46D7-9629-630F6C722C75}" srcOrd="20" destOrd="0" presId="urn:microsoft.com/office/officeart/2008/layout/LinedList"/>
    <dgm:cxn modelId="{E9C018E3-43FE-4A0E-BA8E-6310895B59C3}" type="presParOf" srcId="{A29B2986-7C70-445B-A1C8-414B08D1A327}" destId="{5D95C89E-E8B4-4907-915A-A46828B846CA}" srcOrd="21" destOrd="0" presId="urn:microsoft.com/office/officeart/2008/layout/LinedList"/>
    <dgm:cxn modelId="{6451297D-7018-4AFF-9C0C-A4D0C0010C0B}" type="presParOf" srcId="{5D95C89E-E8B4-4907-915A-A46828B846CA}" destId="{11B27664-2534-4D78-A55D-088D83BFF1F6}" srcOrd="0" destOrd="0" presId="urn:microsoft.com/office/officeart/2008/layout/LinedList"/>
    <dgm:cxn modelId="{098F8123-CB76-4539-80AE-A8A5425270F6}" type="presParOf" srcId="{5D95C89E-E8B4-4907-915A-A46828B846CA}" destId="{9CA8EB1A-A484-4975-90A6-A85A4C9A312A}" srcOrd="1" destOrd="0" presId="urn:microsoft.com/office/officeart/2008/layout/LinedList"/>
    <dgm:cxn modelId="{EC711E61-0D3D-4514-8D6F-6295312068D0}" type="presParOf" srcId="{A29B2986-7C70-445B-A1C8-414B08D1A327}" destId="{76A0E8FF-EC32-4F08-BE21-E2A9DE9A3D49}" srcOrd="22" destOrd="0" presId="urn:microsoft.com/office/officeart/2008/layout/LinedList"/>
    <dgm:cxn modelId="{EC0D9318-01F1-4B4F-A1A4-491963BD3831}" type="presParOf" srcId="{A29B2986-7C70-445B-A1C8-414B08D1A327}" destId="{A25B6ED7-5ED7-4C03-93E4-B230F52C367A}" srcOrd="23" destOrd="0" presId="urn:microsoft.com/office/officeart/2008/layout/LinedList"/>
    <dgm:cxn modelId="{044219F8-DCBE-428E-B4E0-39EB3C134723}" type="presParOf" srcId="{A25B6ED7-5ED7-4C03-93E4-B230F52C367A}" destId="{1E306124-A357-4209-90C0-733B00318E65}" srcOrd="0" destOrd="0" presId="urn:microsoft.com/office/officeart/2008/layout/LinedList"/>
    <dgm:cxn modelId="{D39B3743-EC85-44C8-A1AC-C0B05C0E8374}" type="presParOf" srcId="{A25B6ED7-5ED7-4C03-93E4-B230F52C367A}" destId="{76F46694-7330-452A-896E-F2F6370B1B40}" srcOrd="1" destOrd="0" presId="urn:microsoft.com/office/officeart/2008/layout/LinedList"/>
    <dgm:cxn modelId="{6FAE03E9-C4E6-4F36-87CB-81F2A80C7EA0}" type="presParOf" srcId="{A29B2986-7C70-445B-A1C8-414B08D1A327}" destId="{59C74CEB-163A-4C26-885F-91EDFE399B25}" srcOrd="24" destOrd="0" presId="urn:microsoft.com/office/officeart/2008/layout/LinedList"/>
    <dgm:cxn modelId="{CB97C4DB-2E2B-4C3F-A58E-7591E5B2D914}" type="presParOf" srcId="{A29B2986-7C70-445B-A1C8-414B08D1A327}" destId="{F5E62321-43F9-4A7E-98F1-7ED8853F03C3}" srcOrd="25" destOrd="0" presId="urn:microsoft.com/office/officeart/2008/layout/LinedList"/>
    <dgm:cxn modelId="{3BDB5FB3-01AB-4D0F-AB62-01E98B1CF89A}" type="presParOf" srcId="{F5E62321-43F9-4A7E-98F1-7ED8853F03C3}" destId="{035E73F4-06F8-4591-B1A0-357D6C76A181}" srcOrd="0" destOrd="0" presId="urn:microsoft.com/office/officeart/2008/layout/LinedList"/>
    <dgm:cxn modelId="{3D58625E-E539-44A4-89B5-213537537DCD}" type="presParOf" srcId="{F5E62321-43F9-4A7E-98F1-7ED8853F03C3}" destId="{995F4BF5-88B6-4DEF-AA51-11512CD3BC7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AF40975-1B71-41ED-8C2C-B7D30C5BD713}"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953A9081-2061-4CE2-AC89-7008FB8D47BC}">
      <dgm:prSet/>
      <dgm:spPr/>
      <dgm:t>
        <a:bodyPr/>
        <a:lstStyle/>
        <a:p>
          <a:r>
            <a:rPr lang="en-US" b="0" i="0"/>
            <a:t>Full Agency Management system </a:t>
          </a:r>
          <a:endParaRPr lang="en-US"/>
        </a:p>
      </dgm:t>
    </dgm:pt>
    <dgm:pt modelId="{F2F7F884-90FB-4844-9E81-E9BAB4ADC5BC}" type="parTrans" cxnId="{CB5B2068-EFAF-44A5-86D5-8BCF86D759C1}">
      <dgm:prSet/>
      <dgm:spPr/>
      <dgm:t>
        <a:bodyPr/>
        <a:lstStyle/>
        <a:p>
          <a:endParaRPr lang="en-US"/>
        </a:p>
      </dgm:t>
    </dgm:pt>
    <dgm:pt modelId="{022AB12B-F21E-4E6E-A184-790BADF945CA}" type="sibTrans" cxnId="{CB5B2068-EFAF-44A5-86D5-8BCF86D759C1}">
      <dgm:prSet/>
      <dgm:spPr/>
      <dgm:t>
        <a:bodyPr/>
        <a:lstStyle/>
        <a:p>
          <a:endParaRPr lang="en-US"/>
        </a:p>
      </dgm:t>
    </dgm:pt>
    <dgm:pt modelId="{35AAAF5A-A04B-4150-AA1A-ED491CD7722D}">
      <dgm:prSet/>
      <dgm:spPr/>
      <dgm:t>
        <a:bodyPr/>
        <a:lstStyle/>
        <a:p>
          <a:r>
            <a:rPr lang="en-US"/>
            <a:t>Commercial lines quoting</a:t>
          </a:r>
        </a:p>
      </dgm:t>
    </dgm:pt>
    <dgm:pt modelId="{D815A044-38E0-456A-95B2-7B0B69CFEA5D}" type="parTrans" cxnId="{91DF9A1C-19DE-48C6-81F2-D89C9275F81A}">
      <dgm:prSet/>
      <dgm:spPr/>
      <dgm:t>
        <a:bodyPr/>
        <a:lstStyle/>
        <a:p>
          <a:endParaRPr lang="en-US"/>
        </a:p>
      </dgm:t>
    </dgm:pt>
    <dgm:pt modelId="{7E4D3FA4-08BF-4E34-8D0D-EE3DDA7AAF7D}" type="sibTrans" cxnId="{91DF9A1C-19DE-48C6-81F2-D89C9275F81A}">
      <dgm:prSet/>
      <dgm:spPr/>
      <dgm:t>
        <a:bodyPr/>
        <a:lstStyle/>
        <a:p>
          <a:endParaRPr lang="en-US"/>
        </a:p>
      </dgm:t>
    </dgm:pt>
    <dgm:pt modelId="{D2F9E0A5-A7A1-4CA7-818C-F2869EA5C482}">
      <dgm:prSet/>
      <dgm:spPr/>
      <dgm:t>
        <a:bodyPr/>
        <a:lstStyle/>
        <a:p>
          <a:r>
            <a:rPr lang="en-US" b="0" i="0"/>
            <a:t>Website chatbot  </a:t>
          </a:r>
          <a:endParaRPr lang="en-US"/>
        </a:p>
      </dgm:t>
    </dgm:pt>
    <dgm:pt modelId="{C5499DE4-7713-47FE-A481-C58D3226C7F0}" type="parTrans" cxnId="{98B34D2A-82EF-44C9-8BE9-17D032367263}">
      <dgm:prSet/>
      <dgm:spPr/>
      <dgm:t>
        <a:bodyPr/>
        <a:lstStyle/>
        <a:p>
          <a:endParaRPr lang="en-US"/>
        </a:p>
      </dgm:t>
    </dgm:pt>
    <dgm:pt modelId="{D74E9AB9-9AF5-4FC8-B84C-E236A656254A}" type="sibTrans" cxnId="{98B34D2A-82EF-44C9-8BE9-17D032367263}">
      <dgm:prSet/>
      <dgm:spPr/>
      <dgm:t>
        <a:bodyPr/>
        <a:lstStyle/>
        <a:p>
          <a:endParaRPr lang="en-US"/>
        </a:p>
      </dgm:t>
    </dgm:pt>
    <dgm:pt modelId="{3C1EEA51-16F4-4F8E-8FB2-8DC25C66B8FA}">
      <dgm:prSet/>
      <dgm:spPr/>
      <dgm:t>
        <a:bodyPr/>
        <a:lstStyle/>
        <a:p>
          <a:r>
            <a:rPr lang="en-US" b="0" i="0"/>
            <a:t>Paid social media management across all platforms </a:t>
          </a:r>
          <a:endParaRPr lang="en-US"/>
        </a:p>
      </dgm:t>
    </dgm:pt>
    <dgm:pt modelId="{B96F004E-9671-410B-BD46-9E72AFDBEC46}" type="parTrans" cxnId="{4066D090-3960-428A-A11F-E65BF307935C}">
      <dgm:prSet/>
      <dgm:spPr/>
      <dgm:t>
        <a:bodyPr/>
        <a:lstStyle/>
        <a:p>
          <a:endParaRPr lang="en-US"/>
        </a:p>
      </dgm:t>
    </dgm:pt>
    <dgm:pt modelId="{025556D4-C24F-4EB1-8DF3-7DD4FCB5E9BA}" type="sibTrans" cxnId="{4066D090-3960-428A-A11F-E65BF307935C}">
      <dgm:prSet/>
      <dgm:spPr/>
      <dgm:t>
        <a:bodyPr/>
        <a:lstStyle/>
        <a:p>
          <a:endParaRPr lang="en-US"/>
        </a:p>
      </dgm:t>
    </dgm:pt>
    <dgm:pt modelId="{E83D2ECB-C481-4473-A305-21D2A8D0B7F0}">
      <dgm:prSet/>
      <dgm:spPr/>
      <dgm:t>
        <a:bodyPr/>
        <a:lstStyle/>
        <a:p>
          <a:r>
            <a:rPr lang="en-US" b="0" i="0"/>
            <a:t>Sales management software</a:t>
          </a:r>
          <a:endParaRPr lang="en-US"/>
        </a:p>
      </dgm:t>
    </dgm:pt>
    <dgm:pt modelId="{9CB2A47F-264C-46EC-8BC8-21B3597BB7F9}" type="parTrans" cxnId="{8A40C9E2-010F-40E6-9A32-7D1C4ECE02A1}">
      <dgm:prSet/>
      <dgm:spPr/>
      <dgm:t>
        <a:bodyPr/>
        <a:lstStyle/>
        <a:p>
          <a:endParaRPr lang="en-US"/>
        </a:p>
      </dgm:t>
    </dgm:pt>
    <dgm:pt modelId="{91665B4C-8429-466C-830E-D6AAB476B4B9}" type="sibTrans" cxnId="{8A40C9E2-010F-40E6-9A32-7D1C4ECE02A1}">
      <dgm:prSet/>
      <dgm:spPr/>
      <dgm:t>
        <a:bodyPr/>
        <a:lstStyle/>
        <a:p>
          <a:endParaRPr lang="en-US"/>
        </a:p>
      </dgm:t>
    </dgm:pt>
    <dgm:pt modelId="{05632B91-853C-4358-9C18-12953C7E1B03}">
      <dgm:prSet/>
      <dgm:spPr/>
      <dgm:t>
        <a:bodyPr/>
        <a:lstStyle/>
        <a:p>
          <a:r>
            <a:rPr lang="en-US" b="0" i="0"/>
            <a:t>Video Production</a:t>
          </a:r>
          <a:endParaRPr lang="en-US"/>
        </a:p>
      </dgm:t>
    </dgm:pt>
    <dgm:pt modelId="{8D887538-4069-485D-90B9-5386D7776486}" type="parTrans" cxnId="{8BA9DF83-4D51-418C-A4B4-CA0B2CC95DD1}">
      <dgm:prSet/>
      <dgm:spPr/>
      <dgm:t>
        <a:bodyPr/>
        <a:lstStyle/>
        <a:p>
          <a:endParaRPr lang="en-US"/>
        </a:p>
      </dgm:t>
    </dgm:pt>
    <dgm:pt modelId="{92FC84DF-AD0E-4C26-B0EA-04C9AFC99264}" type="sibTrans" cxnId="{8BA9DF83-4D51-418C-A4B4-CA0B2CC95DD1}">
      <dgm:prSet/>
      <dgm:spPr/>
      <dgm:t>
        <a:bodyPr/>
        <a:lstStyle/>
        <a:p>
          <a:endParaRPr lang="en-US"/>
        </a:p>
      </dgm:t>
    </dgm:pt>
    <dgm:pt modelId="{DF1EEB78-2173-480F-B812-5BD4B62C970A}">
      <dgm:prSet/>
      <dgm:spPr/>
      <dgm:t>
        <a:bodyPr/>
        <a:lstStyle/>
        <a:p>
          <a:r>
            <a:rPr lang="en-US" b="0" i="0"/>
            <a:t>Client Portal for service</a:t>
          </a:r>
          <a:endParaRPr lang="en-US"/>
        </a:p>
      </dgm:t>
    </dgm:pt>
    <dgm:pt modelId="{E89C229B-17ED-4EAC-8940-37744EA2A5D5}" type="parTrans" cxnId="{D2D4D95F-9053-4480-81F1-82D08125B86D}">
      <dgm:prSet/>
      <dgm:spPr/>
      <dgm:t>
        <a:bodyPr/>
        <a:lstStyle/>
        <a:p>
          <a:endParaRPr lang="en-US"/>
        </a:p>
      </dgm:t>
    </dgm:pt>
    <dgm:pt modelId="{0885CB34-85A1-4C26-B3E5-C56FCFD808A6}" type="sibTrans" cxnId="{D2D4D95F-9053-4480-81F1-82D08125B86D}">
      <dgm:prSet/>
      <dgm:spPr/>
      <dgm:t>
        <a:bodyPr/>
        <a:lstStyle/>
        <a:p>
          <a:endParaRPr lang="en-US"/>
        </a:p>
      </dgm:t>
    </dgm:pt>
    <dgm:pt modelId="{121F9FB4-F600-4D91-9196-8D48198C706F}">
      <dgm:prSet/>
      <dgm:spPr/>
      <dgm:t>
        <a:bodyPr/>
        <a:lstStyle/>
        <a:p>
          <a:r>
            <a:rPr lang="en-US" b="0" i="0" dirty="0"/>
            <a:t>Client Portal for quoting</a:t>
          </a:r>
          <a:endParaRPr lang="en-US" dirty="0"/>
        </a:p>
      </dgm:t>
    </dgm:pt>
    <dgm:pt modelId="{52A7F9EE-DDF3-45CA-AE63-730D76B39E1F}" type="parTrans" cxnId="{BEC1160C-C6A5-4CA7-8EC3-129BECD09738}">
      <dgm:prSet/>
      <dgm:spPr/>
      <dgm:t>
        <a:bodyPr/>
        <a:lstStyle/>
        <a:p>
          <a:endParaRPr lang="en-US"/>
        </a:p>
      </dgm:t>
    </dgm:pt>
    <dgm:pt modelId="{C7B4B7A2-F12C-44F5-8CCB-026F1E8A4BCB}" type="sibTrans" cxnId="{BEC1160C-C6A5-4CA7-8EC3-129BECD09738}">
      <dgm:prSet/>
      <dgm:spPr/>
      <dgm:t>
        <a:bodyPr/>
        <a:lstStyle/>
        <a:p>
          <a:endParaRPr lang="en-US"/>
        </a:p>
      </dgm:t>
    </dgm:pt>
    <dgm:pt modelId="{2B16BD65-8B8A-427A-8072-215F32704F8A}">
      <dgm:prSet/>
      <dgm:spPr/>
      <dgm:t>
        <a:bodyPr/>
        <a:lstStyle/>
        <a:p>
          <a:r>
            <a:rPr lang="en-US" b="0" i="0"/>
            <a:t>Encrypted email </a:t>
          </a:r>
          <a:endParaRPr lang="en-US"/>
        </a:p>
      </dgm:t>
    </dgm:pt>
    <dgm:pt modelId="{412AE1C1-5B59-4197-9CE5-C954B0EC69BD}" type="parTrans" cxnId="{39A25C7B-4C36-4BE5-808D-242A24CE980D}">
      <dgm:prSet/>
      <dgm:spPr/>
      <dgm:t>
        <a:bodyPr/>
        <a:lstStyle/>
        <a:p>
          <a:endParaRPr lang="en-US"/>
        </a:p>
      </dgm:t>
    </dgm:pt>
    <dgm:pt modelId="{CF3FFDFC-D881-4FA6-BC3B-FEC255A12C6E}" type="sibTrans" cxnId="{39A25C7B-4C36-4BE5-808D-242A24CE980D}">
      <dgm:prSet/>
      <dgm:spPr/>
      <dgm:t>
        <a:bodyPr/>
        <a:lstStyle/>
        <a:p>
          <a:endParaRPr lang="en-US"/>
        </a:p>
      </dgm:t>
    </dgm:pt>
    <dgm:pt modelId="{BAA5C0C1-1B2B-47DF-BFC9-B13FBFD136FE}" type="pres">
      <dgm:prSet presAssocID="{1AF40975-1B71-41ED-8C2C-B7D30C5BD713}" presName="vert0" presStyleCnt="0">
        <dgm:presLayoutVars>
          <dgm:dir/>
          <dgm:animOne val="branch"/>
          <dgm:animLvl val="lvl"/>
        </dgm:presLayoutVars>
      </dgm:prSet>
      <dgm:spPr/>
    </dgm:pt>
    <dgm:pt modelId="{F9C963A5-0FF3-4077-9D60-6028FDA68257}" type="pres">
      <dgm:prSet presAssocID="{953A9081-2061-4CE2-AC89-7008FB8D47BC}" presName="thickLine" presStyleLbl="alignNode1" presStyleIdx="0" presStyleCnt="9"/>
      <dgm:spPr/>
    </dgm:pt>
    <dgm:pt modelId="{068E1F8C-FDAA-40EF-B78C-3EA5AE3D9040}" type="pres">
      <dgm:prSet presAssocID="{953A9081-2061-4CE2-AC89-7008FB8D47BC}" presName="horz1" presStyleCnt="0"/>
      <dgm:spPr/>
    </dgm:pt>
    <dgm:pt modelId="{479D2EE3-815A-4169-B3DE-FE98B399DEF5}" type="pres">
      <dgm:prSet presAssocID="{953A9081-2061-4CE2-AC89-7008FB8D47BC}" presName="tx1" presStyleLbl="revTx" presStyleIdx="0" presStyleCnt="9"/>
      <dgm:spPr/>
    </dgm:pt>
    <dgm:pt modelId="{E7448954-1B1F-4D6E-85F3-BF1EE05775DD}" type="pres">
      <dgm:prSet presAssocID="{953A9081-2061-4CE2-AC89-7008FB8D47BC}" presName="vert1" presStyleCnt="0"/>
      <dgm:spPr/>
    </dgm:pt>
    <dgm:pt modelId="{C0556E53-1132-464A-9AE5-B888D8F6B680}" type="pres">
      <dgm:prSet presAssocID="{35AAAF5A-A04B-4150-AA1A-ED491CD7722D}" presName="thickLine" presStyleLbl="alignNode1" presStyleIdx="1" presStyleCnt="9"/>
      <dgm:spPr/>
    </dgm:pt>
    <dgm:pt modelId="{692473A0-5525-4700-B0B1-8A1E79294C56}" type="pres">
      <dgm:prSet presAssocID="{35AAAF5A-A04B-4150-AA1A-ED491CD7722D}" presName="horz1" presStyleCnt="0"/>
      <dgm:spPr/>
    </dgm:pt>
    <dgm:pt modelId="{507A0CF2-CFD9-4AFF-8BEE-F35BB8501DBC}" type="pres">
      <dgm:prSet presAssocID="{35AAAF5A-A04B-4150-AA1A-ED491CD7722D}" presName="tx1" presStyleLbl="revTx" presStyleIdx="1" presStyleCnt="9"/>
      <dgm:spPr/>
    </dgm:pt>
    <dgm:pt modelId="{16EC75A5-652A-4D61-9018-66971FAD3A60}" type="pres">
      <dgm:prSet presAssocID="{35AAAF5A-A04B-4150-AA1A-ED491CD7722D}" presName="vert1" presStyleCnt="0"/>
      <dgm:spPr/>
    </dgm:pt>
    <dgm:pt modelId="{0CB0778A-BD5E-4322-BF44-0A86A357BD44}" type="pres">
      <dgm:prSet presAssocID="{D2F9E0A5-A7A1-4CA7-818C-F2869EA5C482}" presName="thickLine" presStyleLbl="alignNode1" presStyleIdx="2" presStyleCnt="9"/>
      <dgm:spPr/>
    </dgm:pt>
    <dgm:pt modelId="{F9BBEA8A-E437-4F16-9DEE-FFD2CA508150}" type="pres">
      <dgm:prSet presAssocID="{D2F9E0A5-A7A1-4CA7-818C-F2869EA5C482}" presName="horz1" presStyleCnt="0"/>
      <dgm:spPr/>
    </dgm:pt>
    <dgm:pt modelId="{3896C892-F2E1-4217-946D-EBD81CF41797}" type="pres">
      <dgm:prSet presAssocID="{D2F9E0A5-A7A1-4CA7-818C-F2869EA5C482}" presName="tx1" presStyleLbl="revTx" presStyleIdx="2" presStyleCnt="9"/>
      <dgm:spPr/>
    </dgm:pt>
    <dgm:pt modelId="{E64191BA-EDC7-45C6-928E-A57008AE9976}" type="pres">
      <dgm:prSet presAssocID="{D2F9E0A5-A7A1-4CA7-818C-F2869EA5C482}" presName="vert1" presStyleCnt="0"/>
      <dgm:spPr/>
    </dgm:pt>
    <dgm:pt modelId="{91D41E81-3B30-4912-A11D-456B5D99DB1F}" type="pres">
      <dgm:prSet presAssocID="{3C1EEA51-16F4-4F8E-8FB2-8DC25C66B8FA}" presName="thickLine" presStyleLbl="alignNode1" presStyleIdx="3" presStyleCnt="9"/>
      <dgm:spPr/>
    </dgm:pt>
    <dgm:pt modelId="{7F3AF0AB-FB1A-4D45-A027-0D216F798158}" type="pres">
      <dgm:prSet presAssocID="{3C1EEA51-16F4-4F8E-8FB2-8DC25C66B8FA}" presName="horz1" presStyleCnt="0"/>
      <dgm:spPr/>
    </dgm:pt>
    <dgm:pt modelId="{1228CC87-2747-470F-982F-F51A3759674D}" type="pres">
      <dgm:prSet presAssocID="{3C1EEA51-16F4-4F8E-8FB2-8DC25C66B8FA}" presName="tx1" presStyleLbl="revTx" presStyleIdx="3" presStyleCnt="9"/>
      <dgm:spPr/>
    </dgm:pt>
    <dgm:pt modelId="{52AD2D62-D146-4173-8007-8B161E32D274}" type="pres">
      <dgm:prSet presAssocID="{3C1EEA51-16F4-4F8E-8FB2-8DC25C66B8FA}" presName="vert1" presStyleCnt="0"/>
      <dgm:spPr/>
    </dgm:pt>
    <dgm:pt modelId="{6DF37ED9-226C-4883-B6A2-FD1F6E7C40ED}" type="pres">
      <dgm:prSet presAssocID="{E83D2ECB-C481-4473-A305-21D2A8D0B7F0}" presName="thickLine" presStyleLbl="alignNode1" presStyleIdx="4" presStyleCnt="9"/>
      <dgm:spPr/>
    </dgm:pt>
    <dgm:pt modelId="{F143A3DC-1B78-4077-9B92-C5F5E2069EC3}" type="pres">
      <dgm:prSet presAssocID="{E83D2ECB-C481-4473-A305-21D2A8D0B7F0}" presName="horz1" presStyleCnt="0"/>
      <dgm:spPr/>
    </dgm:pt>
    <dgm:pt modelId="{B61C84FC-73F3-4306-9AB0-43C940466DDD}" type="pres">
      <dgm:prSet presAssocID="{E83D2ECB-C481-4473-A305-21D2A8D0B7F0}" presName="tx1" presStyleLbl="revTx" presStyleIdx="4" presStyleCnt="9"/>
      <dgm:spPr/>
    </dgm:pt>
    <dgm:pt modelId="{89A77B42-A218-44B6-84DB-EFFB2E70AF08}" type="pres">
      <dgm:prSet presAssocID="{E83D2ECB-C481-4473-A305-21D2A8D0B7F0}" presName="vert1" presStyleCnt="0"/>
      <dgm:spPr/>
    </dgm:pt>
    <dgm:pt modelId="{EFF45C61-9D06-4EF2-998F-E2FDCCD97A8B}" type="pres">
      <dgm:prSet presAssocID="{05632B91-853C-4358-9C18-12953C7E1B03}" presName="thickLine" presStyleLbl="alignNode1" presStyleIdx="5" presStyleCnt="9"/>
      <dgm:spPr/>
    </dgm:pt>
    <dgm:pt modelId="{124F4E55-9D32-43A0-92C1-F3D08D61DDCD}" type="pres">
      <dgm:prSet presAssocID="{05632B91-853C-4358-9C18-12953C7E1B03}" presName="horz1" presStyleCnt="0"/>
      <dgm:spPr/>
    </dgm:pt>
    <dgm:pt modelId="{3648EB19-BB37-4B9B-A78C-D7D90736A6EA}" type="pres">
      <dgm:prSet presAssocID="{05632B91-853C-4358-9C18-12953C7E1B03}" presName="tx1" presStyleLbl="revTx" presStyleIdx="5" presStyleCnt="9"/>
      <dgm:spPr/>
    </dgm:pt>
    <dgm:pt modelId="{2A1406E3-4786-4842-BBE3-B1E97FE10D73}" type="pres">
      <dgm:prSet presAssocID="{05632B91-853C-4358-9C18-12953C7E1B03}" presName="vert1" presStyleCnt="0"/>
      <dgm:spPr/>
    </dgm:pt>
    <dgm:pt modelId="{C536977B-6765-4465-825D-D8B66D14FEC5}" type="pres">
      <dgm:prSet presAssocID="{DF1EEB78-2173-480F-B812-5BD4B62C970A}" presName="thickLine" presStyleLbl="alignNode1" presStyleIdx="6" presStyleCnt="9"/>
      <dgm:spPr/>
    </dgm:pt>
    <dgm:pt modelId="{1BBF0C26-6BDA-48A6-8B56-49F643A43746}" type="pres">
      <dgm:prSet presAssocID="{DF1EEB78-2173-480F-B812-5BD4B62C970A}" presName="horz1" presStyleCnt="0"/>
      <dgm:spPr/>
    </dgm:pt>
    <dgm:pt modelId="{828559B9-C06F-4B18-94D6-6BF7EDB9FD4B}" type="pres">
      <dgm:prSet presAssocID="{DF1EEB78-2173-480F-B812-5BD4B62C970A}" presName="tx1" presStyleLbl="revTx" presStyleIdx="6" presStyleCnt="9"/>
      <dgm:spPr/>
    </dgm:pt>
    <dgm:pt modelId="{0B3929C2-6DDC-4548-A18F-F65C1AF46BC2}" type="pres">
      <dgm:prSet presAssocID="{DF1EEB78-2173-480F-B812-5BD4B62C970A}" presName="vert1" presStyleCnt="0"/>
      <dgm:spPr/>
    </dgm:pt>
    <dgm:pt modelId="{471BDCCC-D5A8-429A-BD48-2697F4360A0D}" type="pres">
      <dgm:prSet presAssocID="{121F9FB4-F600-4D91-9196-8D48198C706F}" presName="thickLine" presStyleLbl="alignNode1" presStyleIdx="7" presStyleCnt="9"/>
      <dgm:spPr/>
    </dgm:pt>
    <dgm:pt modelId="{736C6CC2-B210-4672-9D85-ABF0AA9FBA9A}" type="pres">
      <dgm:prSet presAssocID="{121F9FB4-F600-4D91-9196-8D48198C706F}" presName="horz1" presStyleCnt="0"/>
      <dgm:spPr/>
    </dgm:pt>
    <dgm:pt modelId="{BB60CB0D-A4F2-49E2-93D7-57423393B581}" type="pres">
      <dgm:prSet presAssocID="{121F9FB4-F600-4D91-9196-8D48198C706F}" presName="tx1" presStyleLbl="revTx" presStyleIdx="7" presStyleCnt="9"/>
      <dgm:spPr/>
    </dgm:pt>
    <dgm:pt modelId="{05ED6ACA-03B8-4496-8E91-F344AAA4B0F2}" type="pres">
      <dgm:prSet presAssocID="{121F9FB4-F600-4D91-9196-8D48198C706F}" presName="vert1" presStyleCnt="0"/>
      <dgm:spPr/>
    </dgm:pt>
    <dgm:pt modelId="{14EC58A1-E3BB-4883-BF88-0AE5C383A872}" type="pres">
      <dgm:prSet presAssocID="{2B16BD65-8B8A-427A-8072-215F32704F8A}" presName="thickLine" presStyleLbl="alignNode1" presStyleIdx="8" presStyleCnt="9"/>
      <dgm:spPr/>
    </dgm:pt>
    <dgm:pt modelId="{570E5E5F-645B-43BB-8EB3-9C159472741A}" type="pres">
      <dgm:prSet presAssocID="{2B16BD65-8B8A-427A-8072-215F32704F8A}" presName="horz1" presStyleCnt="0"/>
      <dgm:spPr/>
    </dgm:pt>
    <dgm:pt modelId="{63DA0BCD-E4F9-4444-855C-750ABC95662D}" type="pres">
      <dgm:prSet presAssocID="{2B16BD65-8B8A-427A-8072-215F32704F8A}" presName="tx1" presStyleLbl="revTx" presStyleIdx="8" presStyleCnt="9"/>
      <dgm:spPr/>
    </dgm:pt>
    <dgm:pt modelId="{BBDBBBA0-DC3D-4976-869F-6F1A43A46601}" type="pres">
      <dgm:prSet presAssocID="{2B16BD65-8B8A-427A-8072-215F32704F8A}" presName="vert1" presStyleCnt="0"/>
      <dgm:spPr/>
    </dgm:pt>
  </dgm:ptLst>
  <dgm:cxnLst>
    <dgm:cxn modelId="{BEC1160C-C6A5-4CA7-8EC3-129BECD09738}" srcId="{1AF40975-1B71-41ED-8C2C-B7D30C5BD713}" destId="{121F9FB4-F600-4D91-9196-8D48198C706F}" srcOrd="7" destOrd="0" parTransId="{52A7F9EE-DDF3-45CA-AE63-730D76B39E1F}" sibTransId="{C7B4B7A2-F12C-44F5-8CCB-026F1E8A4BCB}"/>
    <dgm:cxn modelId="{91DF9A1C-19DE-48C6-81F2-D89C9275F81A}" srcId="{1AF40975-1B71-41ED-8C2C-B7D30C5BD713}" destId="{35AAAF5A-A04B-4150-AA1A-ED491CD7722D}" srcOrd="1" destOrd="0" parTransId="{D815A044-38E0-456A-95B2-7B0B69CFEA5D}" sibTransId="{7E4D3FA4-08BF-4E34-8D0D-EE3DDA7AAF7D}"/>
    <dgm:cxn modelId="{28A8DD21-42C0-4930-A2C2-EDB3DF5C7B37}" type="presOf" srcId="{E83D2ECB-C481-4473-A305-21D2A8D0B7F0}" destId="{B61C84FC-73F3-4306-9AB0-43C940466DDD}" srcOrd="0" destOrd="0" presId="urn:microsoft.com/office/officeart/2008/layout/LinedList"/>
    <dgm:cxn modelId="{EF3A8B25-F71B-402D-924E-D067A3ABAC0E}" type="presOf" srcId="{953A9081-2061-4CE2-AC89-7008FB8D47BC}" destId="{479D2EE3-815A-4169-B3DE-FE98B399DEF5}" srcOrd="0" destOrd="0" presId="urn:microsoft.com/office/officeart/2008/layout/LinedList"/>
    <dgm:cxn modelId="{0BF70B26-0726-4479-BAA0-6989F1D1FDA5}" type="presOf" srcId="{2B16BD65-8B8A-427A-8072-215F32704F8A}" destId="{63DA0BCD-E4F9-4444-855C-750ABC95662D}" srcOrd="0" destOrd="0" presId="urn:microsoft.com/office/officeart/2008/layout/LinedList"/>
    <dgm:cxn modelId="{98B34D2A-82EF-44C9-8BE9-17D032367263}" srcId="{1AF40975-1B71-41ED-8C2C-B7D30C5BD713}" destId="{D2F9E0A5-A7A1-4CA7-818C-F2869EA5C482}" srcOrd="2" destOrd="0" parTransId="{C5499DE4-7713-47FE-A481-C58D3226C7F0}" sibTransId="{D74E9AB9-9AF5-4FC8-B84C-E236A656254A}"/>
    <dgm:cxn modelId="{D2D4D95F-9053-4480-81F1-82D08125B86D}" srcId="{1AF40975-1B71-41ED-8C2C-B7D30C5BD713}" destId="{DF1EEB78-2173-480F-B812-5BD4B62C970A}" srcOrd="6" destOrd="0" parTransId="{E89C229B-17ED-4EAC-8940-37744EA2A5D5}" sibTransId="{0885CB34-85A1-4C26-B3E5-C56FCFD808A6}"/>
    <dgm:cxn modelId="{CB5B2068-EFAF-44A5-86D5-8BCF86D759C1}" srcId="{1AF40975-1B71-41ED-8C2C-B7D30C5BD713}" destId="{953A9081-2061-4CE2-AC89-7008FB8D47BC}" srcOrd="0" destOrd="0" parTransId="{F2F7F884-90FB-4844-9E81-E9BAB4ADC5BC}" sibTransId="{022AB12B-F21E-4E6E-A184-790BADF945CA}"/>
    <dgm:cxn modelId="{43F8206A-06B3-494B-BCB2-F6EA41B23992}" type="presOf" srcId="{D2F9E0A5-A7A1-4CA7-818C-F2869EA5C482}" destId="{3896C892-F2E1-4217-946D-EBD81CF41797}" srcOrd="0" destOrd="0" presId="urn:microsoft.com/office/officeart/2008/layout/LinedList"/>
    <dgm:cxn modelId="{39A25C7B-4C36-4BE5-808D-242A24CE980D}" srcId="{1AF40975-1B71-41ED-8C2C-B7D30C5BD713}" destId="{2B16BD65-8B8A-427A-8072-215F32704F8A}" srcOrd="8" destOrd="0" parTransId="{412AE1C1-5B59-4197-9CE5-C954B0EC69BD}" sibTransId="{CF3FFDFC-D881-4FA6-BC3B-FEC255A12C6E}"/>
    <dgm:cxn modelId="{8BA9DF83-4D51-418C-A4B4-CA0B2CC95DD1}" srcId="{1AF40975-1B71-41ED-8C2C-B7D30C5BD713}" destId="{05632B91-853C-4358-9C18-12953C7E1B03}" srcOrd="5" destOrd="0" parTransId="{8D887538-4069-485D-90B9-5386D7776486}" sibTransId="{92FC84DF-AD0E-4C26-B0EA-04C9AFC99264}"/>
    <dgm:cxn modelId="{4066D090-3960-428A-A11F-E65BF307935C}" srcId="{1AF40975-1B71-41ED-8C2C-B7D30C5BD713}" destId="{3C1EEA51-16F4-4F8E-8FB2-8DC25C66B8FA}" srcOrd="3" destOrd="0" parTransId="{B96F004E-9671-410B-BD46-9E72AFDBEC46}" sibTransId="{025556D4-C24F-4EB1-8DF3-7DD4FCB5E9BA}"/>
    <dgm:cxn modelId="{9B50C3B2-69CE-4FDF-8E3D-7458987E2B34}" type="presOf" srcId="{35AAAF5A-A04B-4150-AA1A-ED491CD7722D}" destId="{507A0CF2-CFD9-4AFF-8BEE-F35BB8501DBC}" srcOrd="0" destOrd="0" presId="urn:microsoft.com/office/officeart/2008/layout/LinedList"/>
    <dgm:cxn modelId="{BC38CFBD-49D2-4179-B6BF-CEA32B62477C}" type="presOf" srcId="{3C1EEA51-16F4-4F8E-8FB2-8DC25C66B8FA}" destId="{1228CC87-2747-470F-982F-F51A3759674D}" srcOrd="0" destOrd="0" presId="urn:microsoft.com/office/officeart/2008/layout/LinedList"/>
    <dgm:cxn modelId="{8F5B30C8-D91D-41E2-89C9-8C482D51AFFA}" type="presOf" srcId="{121F9FB4-F600-4D91-9196-8D48198C706F}" destId="{BB60CB0D-A4F2-49E2-93D7-57423393B581}" srcOrd="0" destOrd="0" presId="urn:microsoft.com/office/officeart/2008/layout/LinedList"/>
    <dgm:cxn modelId="{86B8C1CF-72B9-4F29-A5D8-7C1B566BC462}" type="presOf" srcId="{05632B91-853C-4358-9C18-12953C7E1B03}" destId="{3648EB19-BB37-4B9B-A78C-D7D90736A6EA}" srcOrd="0" destOrd="0" presId="urn:microsoft.com/office/officeart/2008/layout/LinedList"/>
    <dgm:cxn modelId="{8A40C9E2-010F-40E6-9A32-7D1C4ECE02A1}" srcId="{1AF40975-1B71-41ED-8C2C-B7D30C5BD713}" destId="{E83D2ECB-C481-4473-A305-21D2A8D0B7F0}" srcOrd="4" destOrd="0" parTransId="{9CB2A47F-264C-46EC-8BC8-21B3597BB7F9}" sibTransId="{91665B4C-8429-466C-830E-D6AAB476B4B9}"/>
    <dgm:cxn modelId="{0E1329F0-E8CB-4F52-8C5D-BF696F88C1B0}" type="presOf" srcId="{DF1EEB78-2173-480F-B812-5BD4B62C970A}" destId="{828559B9-C06F-4B18-94D6-6BF7EDB9FD4B}" srcOrd="0" destOrd="0" presId="urn:microsoft.com/office/officeart/2008/layout/LinedList"/>
    <dgm:cxn modelId="{3C0970FD-D531-4F87-B26F-56DE7B59C720}" type="presOf" srcId="{1AF40975-1B71-41ED-8C2C-B7D30C5BD713}" destId="{BAA5C0C1-1B2B-47DF-BFC9-B13FBFD136FE}" srcOrd="0" destOrd="0" presId="urn:microsoft.com/office/officeart/2008/layout/LinedList"/>
    <dgm:cxn modelId="{D68AC195-0054-436B-B7D6-1C63BE846726}" type="presParOf" srcId="{BAA5C0C1-1B2B-47DF-BFC9-B13FBFD136FE}" destId="{F9C963A5-0FF3-4077-9D60-6028FDA68257}" srcOrd="0" destOrd="0" presId="urn:microsoft.com/office/officeart/2008/layout/LinedList"/>
    <dgm:cxn modelId="{D3A48A41-3EF2-40D3-8F94-FE776A3E6A23}" type="presParOf" srcId="{BAA5C0C1-1B2B-47DF-BFC9-B13FBFD136FE}" destId="{068E1F8C-FDAA-40EF-B78C-3EA5AE3D9040}" srcOrd="1" destOrd="0" presId="urn:microsoft.com/office/officeart/2008/layout/LinedList"/>
    <dgm:cxn modelId="{249FF477-0BF1-40CC-AF1F-D0101875E993}" type="presParOf" srcId="{068E1F8C-FDAA-40EF-B78C-3EA5AE3D9040}" destId="{479D2EE3-815A-4169-B3DE-FE98B399DEF5}" srcOrd="0" destOrd="0" presId="urn:microsoft.com/office/officeart/2008/layout/LinedList"/>
    <dgm:cxn modelId="{F96FD13C-9CB0-4117-A2A5-A531ED9E5776}" type="presParOf" srcId="{068E1F8C-FDAA-40EF-B78C-3EA5AE3D9040}" destId="{E7448954-1B1F-4D6E-85F3-BF1EE05775DD}" srcOrd="1" destOrd="0" presId="urn:microsoft.com/office/officeart/2008/layout/LinedList"/>
    <dgm:cxn modelId="{CE8A8BFC-C848-4060-A9D4-0ACFBAEAEDA0}" type="presParOf" srcId="{BAA5C0C1-1B2B-47DF-BFC9-B13FBFD136FE}" destId="{C0556E53-1132-464A-9AE5-B888D8F6B680}" srcOrd="2" destOrd="0" presId="urn:microsoft.com/office/officeart/2008/layout/LinedList"/>
    <dgm:cxn modelId="{6C9E4E17-BC73-44D7-B09C-61335D150037}" type="presParOf" srcId="{BAA5C0C1-1B2B-47DF-BFC9-B13FBFD136FE}" destId="{692473A0-5525-4700-B0B1-8A1E79294C56}" srcOrd="3" destOrd="0" presId="urn:microsoft.com/office/officeart/2008/layout/LinedList"/>
    <dgm:cxn modelId="{D9432846-1FCF-461F-8F74-2EB2D8413B1E}" type="presParOf" srcId="{692473A0-5525-4700-B0B1-8A1E79294C56}" destId="{507A0CF2-CFD9-4AFF-8BEE-F35BB8501DBC}" srcOrd="0" destOrd="0" presId="urn:microsoft.com/office/officeart/2008/layout/LinedList"/>
    <dgm:cxn modelId="{C237B443-ED6F-402A-92CC-00E4AAB2F3F5}" type="presParOf" srcId="{692473A0-5525-4700-B0B1-8A1E79294C56}" destId="{16EC75A5-652A-4D61-9018-66971FAD3A60}" srcOrd="1" destOrd="0" presId="urn:microsoft.com/office/officeart/2008/layout/LinedList"/>
    <dgm:cxn modelId="{D102813C-17B6-4745-A206-3A8654F8442B}" type="presParOf" srcId="{BAA5C0C1-1B2B-47DF-BFC9-B13FBFD136FE}" destId="{0CB0778A-BD5E-4322-BF44-0A86A357BD44}" srcOrd="4" destOrd="0" presId="urn:microsoft.com/office/officeart/2008/layout/LinedList"/>
    <dgm:cxn modelId="{9B60D31E-912E-4D14-830E-99F031B3ACC7}" type="presParOf" srcId="{BAA5C0C1-1B2B-47DF-BFC9-B13FBFD136FE}" destId="{F9BBEA8A-E437-4F16-9DEE-FFD2CA508150}" srcOrd="5" destOrd="0" presId="urn:microsoft.com/office/officeart/2008/layout/LinedList"/>
    <dgm:cxn modelId="{CEB68FB8-4776-4DC4-A7EA-6C8DB9530354}" type="presParOf" srcId="{F9BBEA8A-E437-4F16-9DEE-FFD2CA508150}" destId="{3896C892-F2E1-4217-946D-EBD81CF41797}" srcOrd="0" destOrd="0" presId="urn:microsoft.com/office/officeart/2008/layout/LinedList"/>
    <dgm:cxn modelId="{9B112569-8EEC-4915-B535-3CCB9321B347}" type="presParOf" srcId="{F9BBEA8A-E437-4F16-9DEE-FFD2CA508150}" destId="{E64191BA-EDC7-45C6-928E-A57008AE9976}" srcOrd="1" destOrd="0" presId="urn:microsoft.com/office/officeart/2008/layout/LinedList"/>
    <dgm:cxn modelId="{26D099BC-7007-419D-94A1-2FAA4585FB13}" type="presParOf" srcId="{BAA5C0C1-1B2B-47DF-BFC9-B13FBFD136FE}" destId="{91D41E81-3B30-4912-A11D-456B5D99DB1F}" srcOrd="6" destOrd="0" presId="urn:microsoft.com/office/officeart/2008/layout/LinedList"/>
    <dgm:cxn modelId="{39ABF3DF-1E99-4890-AD49-4ABCDE16CF46}" type="presParOf" srcId="{BAA5C0C1-1B2B-47DF-BFC9-B13FBFD136FE}" destId="{7F3AF0AB-FB1A-4D45-A027-0D216F798158}" srcOrd="7" destOrd="0" presId="urn:microsoft.com/office/officeart/2008/layout/LinedList"/>
    <dgm:cxn modelId="{09665B14-3F64-47F4-9B42-B857E5AF497E}" type="presParOf" srcId="{7F3AF0AB-FB1A-4D45-A027-0D216F798158}" destId="{1228CC87-2747-470F-982F-F51A3759674D}" srcOrd="0" destOrd="0" presId="urn:microsoft.com/office/officeart/2008/layout/LinedList"/>
    <dgm:cxn modelId="{C2D17868-FA82-48F1-9864-218EA339FB26}" type="presParOf" srcId="{7F3AF0AB-FB1A-4D45-A027-0D216F798158}" destId="{52AD2D62-D146-4173-8007-8B161E32D274}" srcOrd="1" destOrd="0" presId="urn:microsoft.com/office/officeart/2008/layout/LinedList"/>
    <dgm:cxn modelId="{12868A8A-1421-48E6-B405-001DEED99142}" type="presParOf" srcId="{BAA5C0C1-1B2B-47DF-BFC9-B13FBFD136FE}" destId="{6DF37ED9-226C-4883-B6A2-FD1F6E7C40ED}" srcOrd="8" destOrd="0" presId="urn:microsoft.com/office/officeart/2008/layout/LinedList"/>
    <dgm:cxn modelId="{0546C669-712D-4D3D-B710-DDBBD4941290}" type="presParOf" srcId="{BAA5C0C1-1B2B-47DF-BFC9-B13FBFD136FE}" destId="{F143A3DC-1B78-4077-9B92-C5F5E2069EC3}" srcOrd="9" destOrd="0" presId="urn:microsoft.com/office/officeart/2008/layout/LinedList"/>
    <dgm:cxn modelId="{BF4E4496-FDC7-4077-93E0-5EF7232C071C}" type="presParOf" srcId="{F143A3DC-1B78-4077-9B92-C5F5E2069EC3}" destId="{B61C84FC-73F3-4306-9AB0-43C940466DDD}" srcOrd="0" destOrd="0" presId="urn:microsoft.com/office/officeart/2008/layout/LinedList"/>
    <dgm:cxn modelId="{038DAB75-6D71-4B2A-A204-A648687A87BF}" type="presParOf" srcId="{F143A3DC-1B78-4077-9B92-C5F5E2069EC3}" destId="{89A77B42-A218-44B6-84DB-EFFB2E70AF08}" srcOrd="1" destOrd="0" presId="urn:microsoft.com/office/officeart/2008/layout/LinedList"/>
    <dgm:cxn modelId="{E9CB8EDF-AFB4-407A-94E6-748EB2AF9D97}" type="presParOf" srcId="{BAA5C0C1-1B2B-47DF-BFC9-B13FBFD136FE}" destId="{EFF45C61-9D06-4EF2-998F-E2FDCCD97A8B}" srcOrd="10" destOrd="0" presId="urn:microsoft.com/office/officeart/2008/layout/LinedList"/>
    <dgm:cxn modelId="{1D6D7D20-7F39-4BF3-9970-81A8A5D97615}" type="presParOf" srcId="{BAA5C0C1-1B2B-47DF-BFC9-B13FBFD136FE}" destId="{124F4E55-9D32-43A0-92C1-F3D08D61DDCD}" srcOrd="11" destOrd="0" presId="urn:microsoft.com/office/officeart/2008/layout/LinedList"/>
    <dgm:cxn modelId="{F066F02C-6B77-47D4-9778-A3214C417C25}" type="presParOf" srcId="{124F4E55-9D32-43A0-92C1-F3D08D61DDCD}" destId="{3648EB19-BB37-4B9B-A78C-D7D90736A6EA}" srcOrd="0" destOrd="0" presId="urn:microsoft.com/office/officeart/2008/layout/LinedList"/>
    <dgm:cxn modelId="{C8F316AB-5113-4CEE-9DF4-F6F165E3B065}" type="presParOf" srcId="{124F4E55-9D32-43A0-92C1-F3D08D61DDCD}" destId="{2A1406E3-4786-4842-BBE3-B1E97FE10D73}" srcOrd="1" destOrd="0" presId="urn:microsoft.com/office/officeart/2008/layout/LinedList"/>
    <dgm:cxn modelId="{0AEDCA39-EC83-4F91-9CDC-6D844FEC2E2D}" type="presParOf" srcId="{BAA5C0C1-1B2B-47DF-BFC9-B13FBFD136FE}" destId="{C536977B-6765-4465-825D-D8B66D14FEC5}" srcOrd="12" destOrd="0" presId="urn:microsoft.com/office/officeart/2008/layout/LinedList"/>
    <dgm:cxn modelId="{E8FA7899-1E71-4534-816E-18EE7F0E799C}" type="presParOf" srcId="{BAA5C0C1-1B2B-47DF-BFC9-B13FBFD136FE}" destId="{1BBF0C26-6BDA-48A6-8B56-49F643A43746}" srcOrd="13" destOrd="0" presId="urn:microsoft.com/office/officeart/2008/layout/LinedList"/>
    <dgm:cxn modelId="{0E8B5343-81EF-4007-90C6-3053E56AC44C}" type="presParOf" srcId="{1BBF0C26-6BDA-48A6-8B56-49F643A43746}" destId="{828559B9-C06F-4B18-94D6-6BF7EDB9FD4B}" srcOrd="0" destOrd="0" presId="urn:microsoft.com/office/officeart/2008/layout/LinedList"/>
    <dgm:cxn modelId="{48B5DD98-2131-4569-A3DF-81A4D8529B26}" type="presParOf" srcId="{1BBF0C26-6BDA-48A6-8B56-49F643A43746}" destId="{0B3929C2-6DDC-4548-A18F-F65C1AF46BC2}" srcOrd="1" destOrd="0" presId="urn:microsoft.com/office/officeart/2008/layout/LinedList"/>
    <dgm:cxn modelId="{63B7F4AA-481B-4236-AA48-67443918E077}" type="presParOf" srcId="{BAA5C0C1-1B2B-47DF-BFC9-B13FBFD136FE}" destId="{471BDCCC-D5A8-429A-BD48-2697F4360A0D}" srcOrd="14" destOrd="0" presId="urn:microsoft.com/office/officeart/2008/layout/LinedList"/>
    <dgm:cxn modelId="{A082660F-1EBC-4C97-86A5-325B8F2CA0A2}" type="presParOf" srcId="{BAA5C0C1-1B2B-47DF-BFC9-B13FBFD136FE}" destId="{736C6CC2-B210-4672-9D85-ABF0AA9FBA9A}" srcOrd="15" destOrd="0" presId="urn:microsoft.com/office/officeart/2008/layout/LinedList"/>
    <dgm:cxn modelId="{2A303162-277C-41B4-A056-4C57F5C7C95C}" type="presParOf" srcId="{736C6CC2-B210-4672-9D85-ABF0AA9FBA9A}" destId="{BB60CB0D-A4F2-49E2-93D7-57423393B581}" srcOrd="0" destOrd="0" presId="urn:microsoft.com/office/officeart/2008/layout/LinedList"/>
    <dgm:cxn modelId="{B71191CC-0586-4BB8-AEF6-9411D183619D}" type="presParOf" srcId="{736C6CC2-B210-4672-9D85-ABF0AA9FBA9A}" destId="{05ED6ACA-03B8-4496-8E91-F344AAA4B0F2}" srcOrd="1" destOrd="0" presId="urn:microsoft.com/office/officeart/2008/layout/LinedList"/>
    <dgm:cxn modelId="{8CD7B098-AF19-4EC2-8D00-C91FA69E8122}" type="presParOf" srcId="{BAA5C0C1-1B2B-47DF-BFC9-B13FBFD136FE}" destId="{14EC58A1-E3BB-4883-BF88-0AE5C383A872}" srcOrd="16" destOrd="0" presId="urn:microsoft.com/office/officeart/2008/layout/LinedList"/>
    <dgm:cxn modelId="{C77AFF77-D085-42E8-AB84-FD64CC18BF94}" type="presParOf" srcId="{BAA5C0C1-1B2B-47DF-BFC9-B13FBFD136FE}" destId="{570E5E5F-645B-43BB-8EB3-9C159472741A}" srcOrd="17" destOrd="0" presId="urn:microsoft.com/office/officeart/2008/layout/LinedList"/>
    <dgm:cxn modelId="{ED16B9ED-DEF1-405D-AE73-5129EAE0F3D3}" type="presParOf" srcId="{570E5E5F-645B-43BB-8EB3-9C159472741A}" destId="{63DA0BCD-E4F9-4444-855C-750ABC95662D}" srcOrd="0" destOrd="0" presId="urn:microsoft.com/office/officeart/2008/layout/LinedList"/>
    <dgm:cxn modelId="{AE2E2359-8E2A-476B-92D8-D1CF0771A84F}" type="presParOf" srcId="{570E5E5F-645B-43BB-8EB3-9C159472741A}" destId="{BBDBBBA0-DC3D-4976-869F-6F1A43A4660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24501BD-4920-4557-A6B2-9B6C2B0FFF76}"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7EF8F970-7A64-4211-A4E6-31849CD60C49}">
      <dgm:prSet/>
      <dgm:spPr/>
      <dgm:t>
        <a:bodyPr/>
        <a:lstStyle/>
        <a:p>
          <a:r>
            <a:rPr lang="en-US"/>
            <a:t>Build</a:t>
          </a:r>
        </a:p>
      </dgm:t>
    </dgm:pt>
    <dgm:pt modelId="{F8D2629D-7046-4FED-882D-2F273984C22D}" type="parTrans" cxnId="{19F84CC1-394E-4352-A1B3-FB710F3DF1B1}">
      <dgm:prSet/>
      <dgm:spPr/>
      <dgm:t>
        <a:bodyPr/>
        <a:lstStyle/>
        <a:p>
          <a:endParaRPr lang="en-US"/>
        </a:p>
      </dgm:t>
    </dgm:pt>
    <dgm:pt modelId="{E43DECDB-97ED-4DDE-ABA2-518A1C1D30B0}" type="sibTrans" cxnId="{19F84CC1-394E-4352-A1B3-FB710F3DF1B1}">
      <dgm:prSet/>
      <dgm:spPr/>
      <dgm:t>
        <a:bodyPr/>
        <a:lstStyle/>
        <a:p>
          <a:endParaRPr lang="en-US"/>
        </a:p>
      </dgm:t>
    </dgm:pt>
    <dgm:pt modelId="{966F9466-BB47-4FDC-9683-B6A5D53132C0}">
      <dgm:prSet/>
      <dgm:spPr/>
      <dgm:t>
        <a:bodyPr/>
        <a:lstStyle/>
        <a:p>
          <a:r>
            <a:rPr lang="en-US" dirty="0"/>
            <a:t>a Digital Sales Culture</a:t>
          </a:r>
        </a:p>
      </dgm:t>
    </dgm:pt>
    <dgm:pt modelId="{E26DCD01-2B42-4313-8389-28320F9B9377}" type="parTrans" cxnId="{AD0DF035-CBDA-4FA0-B3A3-20DEB1B87155}">
      <dgm:prSet/>
      <dgm:spPr/>
      <dgm:t>
        <a:bodyPr/>
        <a:lstStyle/>
        <a:p>
          <a:endParaRPr lang="en-US"/>
        </a:p>
      </dgm:t>
    </dgm:pt>
    <dgm:pt modelId="{F3458FBB-065A-4264-89E0-A6854C0507CE}" type="sibTrans" cxnId="{AD0DF035-CBDA-4FA0-B3A3-20DEB1B87155}">
      <dgm:prSet/>
      <dgm:spPr/>
      <dgm:t>
        <a:bodyPr/>
        <a:lstStyle/>
        <a:p>
          <a:endParaRPr lang="en-US"/>
        </a:p>
      </dgm:t>
    </dgm:pt>
    <dgm:pt modelId="{744B9064-20B8-422A-8635-F7A71EAFE4E9}">
      <dgm:prSet/>
      <dgm:spPr/>
      <dgm:t>
        <a:bodyPr/>
        <a:lstStyle/>
        <a:p>
          <a:r>
            <a:rPr lang="en-US"/>
            <a:t>Create</a:t>
          </a:r>
        </a:p>
      </dgm:t>
    </dgm:pt>
    <dgm:pt modelId="{0734641C-418F-4A2C-8B16-7524EBB56B30}" type="parTrans" cxnId="{FA1FB076-621D-420C-ABA9-4D5248EA702E}">
      <dgm:prSet/>
      <dgm:spPr/>
      <dgm:t>
        <a:bodyPr/>
        <a:lstStyle/>
        <a:p>
          <a:endParaRPr lang="en-US"/>
        </a:p>
      </dgm:t>
    </dgm:pt>
    <dgm:pt modelId="{BCB48502-52D5-4F7F-8785-3EBBF13E5CCA}" type="sibTrans" cxnId="{FA1FB076-621D-420C-ABA9-4D5248EA702E}">
      <dgm:prSet/>
      <dgm:spPr/>
      <dgm:t>
        <a:bodyPr/>
        <a:lstStyle/>
        <a:p>
          <a:endParaRPr lang="en-US"/>
        </a:p>
      </dgm:t>
    </dgm:pt>
    <dgm:pt modelId="{A9830838-6CD1-49CA-B8E5-D6AAE15256D7}">
      <dgm:prSet/>
      <dgm:spPr/>
      <dgm:t>
        <a:bodyPr/>
        <a:lstStyle/>
        <a:p>
          <a:r>
            <a:rPr lang="en-US" dirty="0"/>
            <a:t>Effective Workflows</a:t>
          </a:r>
        </a:p>
      </dgm:t>
    </dgm:pt>
    <dgm:pt modelId="{2565B902-E882-4892-8D79-0B47512D470A}" type="parTrans" cxnId="{77600CD8-7730-4841-BA9A-A620534A3FCF}">
      <dgm:prSet/>
      <dgm:spPr/>
      <dgm:t>
        <a:bodyPr/>
        <a:lstStyle/>
        <a:p>
          <a:endParaRPr lang="en-US"/>
        </a:p>
      </dgm:t>
    </dgm:pt>
    <dgm:pt modelId="{826E2B26-21AF-40D3-AB6E-11223CA1E453}" type="sibTrans" cxnId="{77600CD8-7730-4841-BA9A-A620534A3FCF}">
      <dgm:prSet/>
      <dgm:spPr/>
      <dgm:t>
        <a:bodyPr/>
        <a:lstStyle/>
        <a:p>
          <a:endParaRPr lang="en-US"/>
        </a:p>
      </dgm:t>
    </dgm:pt>
    <dgm:pt modelId="{7FBFF65E-E36E-4CD2-B76E-521EB21DF6D3}">
      <dgm:prSet/>
      <dgm:spPr/>
      <dgm:t>
        <a:bodyPr/>
        <a:lstStyle/>
        <a:p>
          <a:r>
            <a:rPr lang="en-US"/>
            <a:t>Eliminate</a:t>
          </a:r>
        </a:p>
      </dgm:t>
    </dgm:pt>
    <dgm:pt modelId="{08CD29FD-6523-4C40-9E69-1BD41D64A6B4}" type="parTrans" cxnId="{D6CE88F7-9499-49FC-9564-548C7DAF2C1A}">
      <dgm:prSet/>
      <dgm:spPr/>
      <dgm:t>
        <a:bodyPr/>
        <a:lstStyle/>
        <a:p>
          <a:endParaRPr lang="en-US"/>
        </a:p>
      </dgm:t>
    </dgm:pt>
    <dgm:pt modelId="{6F3E4442-4495-4AD2-9EA1-BF4D051B333E}" type="sibTrans" cxnId="{D6CE88F7-9499-49FC-9564-548C7DAF2C1A}">
      <dgm:prSet/>
      <dgm:spPr/>
      <dgm:t>
        <a:bodyPr/>
        <a:lstStyle/>
        <a:p>
          <a:endParaRPr lang="en-US"/>
        </a:p>
      </dgm:t>
    </dgm:pt>
    <dgm:pt modelId="{B22CE69E-5A54-4B4D-9E9B-5BFE67CA4684}">
      <dgm:prSet/>
      <dgm:spPr/>
      <dgm:t>
        <a:bodyPr/>
        <a:lstStyle/>
        <a:p>
          <a:r>
            <a:rPr lang="en-US" dirty="0"/>
            <a:t>Garbage In &amp; Garbage Out</a:t>
          </a:r>
        </a:p>
      </dgm:t>
    </dgm:pt>
    <dgm:pt modelId="{9C66E054-1668-4850-89C8-A15979AEA28E}" type="parTrans" cxnId="{5E308E9B-72A4-43EC-B655-9B7F4D17C06E}">
      <dgm:prSet/>
      <dgm:spPr/>
      <dgm:t>
        <a:bodyPr/>
        <a:lstStyle/>
        <a:p>
          <a:endParaRPr lang="en-US"/>
        </a:p>
      </dgm:t>
    </dgm:pt>
    <dgm:pt modelId="{4F8D565E-6BF7-48E8-8DD0-3577ACA34E05}" type="sibTrans" cxnId="{5E308E9B-72A4-43EC-B655-9B7F4D17C06E}">
      <dgm:prSet/>
      <dgm:spPr/>
      <dgm:t>
        <a:bodyPr/>
        <a:lstStyle/>
        <a:p>
          <a:endParaRPr lang="en-US"/>
        </a:p>
      </dgm:t>
    </dgm:pt>
    <dgm:pt modelId="{8C199AEE-F544-41B2-9830-7E39AC228015}">
      <dgm:prSet/>
      <dgm:spPr/>
      <dgm:t>
        <a:bodyPr/>
        <a:lstStyle/>
        <a:p>
          <a:r>
            <a:rPr lang="en-US"/>
            <a:t>Update</a:t>
          </a:r>
        </a:p>
      </dgm:t>
    </dgm:pt>
    <dgm:pt modelId="{2030417C-A39F-40FD-A005-90B2B330D753}" type="parTrans" cxnId="{6F226CB8-988F-4FDA-8362-3B1A5616A510}">
      <dgm:prSet/>
      <dgm:spPr/>
      <dgm:t>
        <a:bodyPr/>
        <a:lstStyle/>
        <a:p>
          <a:endParaRPr lang="en-US"/>
        </a:p>
      </dgm:t>
    </dgm:pt>
    <dgm:pt modelId="{DF11A96D-859B-431F-8300-D4F3D115A40C}" type="sibTrans" cxnId="{6F226CB8-988F-4FDA-8362-3B1A5616A510}">
      <dgm:prSet/>
      <dgm:spPr/>
      <dgm:t>
        <a:bodyPr/>
        <a:lstStyle/>
        <a:p>
          <a:endParaRPr lang="en-US"/>
        </a:p>
      </dgm:t>
    </dgm:pt>
    <dgm:pt modelId="{0F473348-1608-408A-9F85-79DB0531684F}">
      <dgm:prSet/>
      <dgm:spPr/>
      <dgm:t>
        <a:bodyPr/>
        <a:lstStyle/>
        <a:p>
          <a:r>
            <a:rPr lang="en-US" dirty="0"/>
            <a:t>Document Management</a:t>
          </a:r>
        </a:p>
      </dgm:t>
    </dgm:pt>
    <dgm:pt modelId="{FBE1D0DE-BA0C-48CA-9403-ECCFF4869DE5}" type="parTrans" cxnId="{A3044586-F6A0-4A56-BEF2-B4BD230C6404}">
      <dgm:prSet/>
      <dgm:spPr/>
      <dgm:t>
        <a:bodyPr/>
        <a:lstStyle/>
        <a:p>
          <a:endParaRPr lang="en-US"/>
        </a:p>
      </dgm:t>
    </dgm:pt>
    <dgm:pt modelId="{858B2C8C-8C87-4F83-BF2F-8489C8A9272D}" type="sibTrans" cxnId="{A3044586-F6A0-4A56-BEF2-B4BD230C6404}">
      <dgm:prSet/>
      <dgm:spPr/>
      <dgm:t>
        <a:bodyPr/>
        <a:lstStyle/>
        <a:p>
          <a:endParaRPr lang="en-US"/>
        </a:p>
      </dgm:t>
    </dgm:pt>
    <dgm:pt modelId="{A8FAF488-3A3A-4A5F-A8F0-6924DDAE177B}">
      <dgm:prSet/>
      <dgm:spPr/>
      <dgm:t>
        <a:bodyPr/>
        <a:lstStyle/>
        <a:p>
          <a:r>
            <a:rPr lang="en-US"/>
            <a:t>Master</a:t>
          </a:r>
        </a:p>
      </dgm:t>
    </dgm:pt>
    <dgm:pt modelId="{3CFA8BFB-9ACF-45DF-93A1-3C115AF7BB3F}" type="parTrans" cxnId="{B67D4A40-60D9-4AA0-84E9-3C3F188FE798}">
      <dgm:prSet/>
      <dgm:spPr/>
      <dgm:t>
        <a:bodyPr/>
        <a:lstStyle/>
        <a:p>
          <a:endParaRPr lang="en-US"/>
        </a:p>
      </dgm:t>
    </dgm:pt>
    <dgm:pt modelId="{19955BD9-596D-4E09-AEAA-D7D2241ED2F0}" type="sibTrans" cxnId="{B67D4A40-60D9-4AA0-84E9-3C3F188FE798}">
      <dgm:prSet/>
      <dgm:spPr/>
      <dgm:t>
        <a:bodyPr/>
        <a:lstStyle/>
        <a:p>
          <a:endParaRPr lang="en-US"/>
        </a:p>
      </dgm:t>
    </dgm:pt>
    <dgm:pt modelId="{CE57AAE6-93E3-4073-AB1B-7A3C62780BB0}">
      <dgm:prSet/>
      <dgm:spPr/>
      <dgm:t>
        <a:bodyPr/>
        <a:lstStyle/>
        <a:p>
          <a:r>
            <a:rPr lang="en-US" dirty="0"/>
            <a:t>PL &amp; Cl Download</a:t>
          </a:r>
        </a:p>
      </dgm:t>
    </dgm:pt>
    <dgm:pt modelId="{202B49AB-7EF5-4F19-9331-F70BBF7C2A0B}" type="parTrans" cxnId="{92E9BE2B-5099-4CC8-A634-E839390DC4FE}">
      <dgm:prSet/>
      <dgm:spPr/>
      <dgm:t>
        <a:bodyPr/>
        <a:lstStyle/>
        <a:p>
          <a:endParaRPr lang="en-US"/>
        </a:p>
      </dgm:t>
    </dgm:pt>
    <dgm:pt modelId="{681DC17D-6002-48AF-8A84-B89B6FC3EEEC}" type="sibTrans" cxnId="{92E9BE2B-5099-4CC8-A634-E839390DC4FE}">
      <dgm:prSet/>
      <dgm:spPr/>
      <dgm:t>
        <a:bodyPr/>
        <a:lstStyle/>
        <a:p>
          <a:endParaRPr lang="en-US"/>
        </a:p>
      </dgm:t>
    </dgm:pt>
    <dgm:pt modelId="{5EC3D091-518E-4343-90C8-7E4F496C9F63}">
      <dgm:prSet/>
      <dgm:spPr/>
      <dgm:t>
        <a:bodyPr/>
        <a:lstStyle/>
        <a:p>
          <a:r>
            <a:rPr lang="en-US"/>
            <a:t>Focus on</a:t>
          </a:r>
        </a:p>
      </dgm:t>
    </dgm:pt>
    <dgm:pt modelId="{13E00967-0546-4BB7-AA0F-97096319D711}" type="parTrans" cxnId="{DB9B1372-2D96-4355-9B79-A1ECB470980D}">
      <dgm:prSet/>
      <dgm:spPr/>
      <dgm:t>
        <a:bodyPr/>
        <a:lstStyle/>
        <a:p>
          <a:endParaRPr lang="en-US"/>
        </a:p>
      </dgm:t>
    </dgm:pt>
    <dgm:pt modelId="{02D426B5-0FD0-4139-97E4-6E4130DD98C7}" type="sibTrans" cxnId="{DB9B1372-2D96-4355-9B79-A1ECB470980D}">
      <dgm:prSet/>
      <dgm:spPr/>
      <dgm:t>
        <a:bodyPr/>
        <a:lstStyle/>
        <a:p>
          <a:endParaRPr lang="en-US"/>
        </a:p>
      </dgm:t>
    </dgm:pt>
    <dgm:pt modelId="{49813092-9C8C-46B0-9ED9-314E28E28322}">
      <dgm:prSet/>
      <dgm:spPr/>
      <dgm:t>
        <a:bodyPr/>
        <a:lstStyle/>
        <a:p>
          <a:r>
            <a:rPr lang="en-US" dirty="0"/>
            <a:t>Training</a:t>
          </a:r>
        </a:p>
      </dgm:t>
    </dgm:pt>
    <dgm:pt modelId="{7E84469F-342D-4FDE-BF70-1060C01D5A61}" type="parTrans" cxnId="{B851E0F1-628A-415D-8EB1-C6F5E930A99A}">
      <dgm:prSet/>
      <dgm:spPr/>
      <dgm:t>
        <a:bodyPr/>
        <a:lstStyle/>
        <a:p>
          <a:endParaRPr lang="en-US"/>
        </a:p>
      </dgm:t>
    </dgm:pt>
    <dgm:pt modelId="{508C47A1-9892-40D8-A0F5-2D3DB5712F2C}" type="sibTrans" cxnId="{B851E0F1-628A-415D-8EB1-C6F5E930A99A}">
      <dgm:prSet/>
      <dgm:spPr/>
      <dgm:t>
        <a:bodyPr/>
        <a:lstStyle/>
        <a:p>
          <a:endParaRPr lang="en-US"/>
        </a:p>
      </dgm:t>
    </dgm:pt>
    <dgm:pt modelId="{A97A2CFE-9D2C-4095-B497-0398455DCEA2}">
      <dgm:prSet/>
      <dgm:spPr/>
      <dgm:t>
        <a:bodyPr/>
        <a:lstStyle/>
        <a:p>
          <a:r>
            <a:rPr lang="en-US"/>
            <a:t>Upgrade</a:t>
          </a:r>
        </a:p>
      </dgm:t>
    </dgm:pt>
    <dgm:pt modelId="{3AD2B77F-1AB8-44A7-AB0E-CD6495511890}" type="parTrans" cxnId="{E0D68678-22C8-425F-AC51-4C646BC25BF5}">
      <dgm:prSet/>
      <dgm:spPr/>
      <dgm:t>
        <a:bodyPr/>
        <a:lstStyle/>
        <a:p>
          <a:endParaRPr lang="en-US"/>
        </a:p>
      </dgm:t>
    </dgm:pt>
    <dgm:pt modelId="{11C7C833-8458-4A01-BD8A-8D44557B809D}" type="sibTrans" cxnId="{E0D68678-22C8-425F-AC51-4C646BC25BF5}">
      <dgm:prSet/>
      <dgm:spPr/>
      <dgm:t>
        <a:bodyPr/>
        <a:lstStyle/>
        <a:p>
          <a:endParaRPr lang="en-US"/>
        </a:p>
      </dgm:t>
    </dgm:pt>
    <dgm:pt modelId="{B62802BC-EFEE-4E5F-A376-3D7CE713FAA6}">
      <dgm:prSet/>
      <dgm:spPr/>
      <dgm:t>
        <a:bodyPr/>
        <a:lstStyle/>
        <a:p>
          <a:r>
            <a:rPr lang="en-US" dirty="0"/>
            <a:t>Client Communication</a:t>
          </a:r>
        </a:p>
      </dgm:t>
    </dgm:pt>
    <dgm:pt modelId="{35C88CB6-5C25-4680-BAE8-A968FE1D6DD6}" type="parTrans" cxnId="{2FBEAFA2-F12E-42BA-8923-19C09B8FAB55}">
      <dgm:prSet/>
      <dgm:spPr/>
      <dgm:t>
        <a:bodyPr/>
        <a:lstStyle/>
        <a:p>
          <a:endParaRPr lang="en-US"/>
        </a:p>
      </dgm:t>
    </dgm:pt>
    <dgm:pt modelId="{73CB23E1-CD76-4A7C-8DBE-4866BEF65342}" type="sibTrans" cxnId="{2FBEAFA2-F12E-42BA-8923-19C09B8FAB55}">
      <dgm:prSet/>
      <dgm:spPr/>
      <dgm:t>
        <a:bodyPr/>
        <a:lstStyle/>
        <a:p>
          <a:endParaRPr lang="en-US"/>
        </a:p>
      </dgm:t>
    </dgm:pt>
    <dgm:pt modelId="{C04AC434-AFC2-45F7-86D8-EA65E1982F0F}" type="pres">
      <dgm:prSet presAssocID="{524501BD-4920-4557-A6B2-9B6C2B0FFF76}" presName="Name0" presStyleCnt="0">
        <dgm:presLayoutVars>
          <dgm:dir/>
          <dgm:animLvl val="lvl"/>
          <dgm:resizeHandles val="exact"/>
        </dgm:presLayoutVars>
      </dgm:prSet>
      <dgm:spPr/>
    </dgm:pt>
    <dgm:pt modelId="{967B1F80-839B-4133-BF0C-BDF34B96487C}" type="pres">
      <dgm:prSet presAssocID="{A97A2CFE-9D2C-4095-B497-0398455DCEA2}" presName="boxAndChildren" presStyleCnt="0"/>
      <dgm:spPr/>
    </dgm:pt>
    <dgm:pt modelId="{4EFB7162-73F8-4331-A0E7-8B06DD3B4085}" type="pres">
      <dgm:prSet presAssocID="{A97A2CFE-9D2C-4095-B497-0398455DCEA2}" presName="parentTextBox" presStyleLbl="alignNode1" presStyleIdx="0" presStyleCnt="7"/>
      <dgm:spPr/>
    </dgm:pt>
    <dgm:pt modelId="{FA1E397A-EEF9-4625-A653-5A8B64082C30}" type="pres">
      <dgm:prSet presAssocID="{A97A2CFE-9D2C-4095-B497-0398455DCEA2}" presName="descendantBox" presStyleLbl="bgAccFollowNode1" presStyleIdx="0" presStyleCnt="7"/>
      <dgm:spPr/>
    </dgm:pt>
    <dgm:pt modelId="{5CE09CBE-56A3-4D6F-A2B1-FCF834CC92B5}" type="pres">
      <dgm:prSet presAssocID="{02D426B5-0FD0-4139-97E4-6E4130DD98C7}" presName="sp" presStyleCnt="0"/>
      <dgm:spPr/>
    </dgm:pt>
    <dgm:pt modelId="{B5E6E52A-C219-4B31-BD32-910361CF247C}" type="pres">
      <dgm:prSet presAssocID="{5EC3D091-518E-4343-90C8-7E4F496C9F63}" presName="arrowAndChildren" presStyleCnt="0"/>
      <dgm:spPr/>
    </dgm:pt>
    <dgm:pt modelId="{44E8845F-0A2C-41E9-B28C-C6ADB9F031B4}" type="pres">
      <dgm:prSet presAssocID="{5EC3D091-518E-4343-90C8-7E4F496C9F63}" presName="parentTextArrow" presStyleLbl="node1" presStyleIdx="0" presStyleCnt="0"/>
      <dgm:spPr/>
    </dgm:pt>
    <dgm:pt modelId="{CC9CA538-1924-4993-9648-D5C1BE338160}" type="pres">
      <dgm:prSet presAssocID="{5EC3D091-518E-4343-90C8-7E4F496C9F63}" presName="arrow" presStyleLbl="alignNode1" presStyleIdx="1" presStyleCnt="7"/>
      <dgm:spPr/>
    </dgm:pt>
    <dgm:pt modelId="{85349E8F-CF53-4F80-98C9-59F89D0967CB}" type="pres">
      <dgm:prSet presAssocID="{5EC3D091-518E-4343-90C8-7E4F496C9F63}" presName="descendantArrow" presStyleLbl="bgAccFollowNode1" presStyleIdx="1" presStyleCnt="7"/>
      <dgm:spPr/>
    </dgm:pt>
    <dgm:pt modelId="{DD20D6C5-436C-4560-A98E-BA66CB6E8359}" type="pres">
      <dgm:prSet presAssocID="{19955BD9-596D-4E09-AEAA-D7D2241ED2F0}" presName="sp" presStyleCnt="0"/>
      <dgm:spPr/>
    </dgm:pt>
    <dgm:pt modelId="{58A5D635-1F5B-4955-AB2F-A72E7147FEED}" type="pres">
      <dgm:prSet presAssocID="{A8FAF488-3A3A-4A5F-A8F0-6924DDAE177B}" presName="arrowAndChildren" presStyleCnt="0"/>
      <dgm:spPr/>
    </dgm:pt>
    <dgm:pt modelId="{66A2D739-58B5-4018-880E-7F75291351C5}" type="pres">
      <dgm:prSet presAssocID="{A8FAF488-3A3A-4A5F-A8F0-6924DDAE177B}" presName="parentTextArrow" presStyleLbl="node1" presStyleIdx="0" presStyleCnt="0"/>
      <dgm:spPr/>
    </dgm:pt>
    <dgm:pt modelId="{206E880A-B372-4946-800D-AF7CC6A142DA}" type="pres">
      <dgm:prSet presAssocID="{A8FAF488-3A3A-4A5F-A8F0-6924DDAE177B}" presName="arrow" presStyleLbl="alignNode1" presStyleIdx="2" presStyleCnt="7"/>
      <dgm:spPr/>
    </dgm:pt>
    <dgm:pt modelId="{32FFBC90-7140-4C15-BF58-881A843805E3}" type="pres">
      <dgm:prSet presAssocID="{A8FAF488-3A3A-4A5F-A8F0-6924DDAE177B}" presName="descendantArrow" presStyleLbl="bgAccFollowNode1" presStyleIdx="2" presStyleCnt="7"/>
      <dgm:spPr/>
    </dgm:pt>
    <dgm:pt modelId="{18369810-86A5-4CC8-86AD-4305984A478E}" type="pres">
      <dgm:prSet presAssocID="{DF11A96D-859B-431F-8300-D4F3D115A40C}" presName="sp" presStyleCnt="0"/>
      <dgm:spPr/>
    </dgm:pt>
    <dgm:pt modelId="{3A9C4E2B-CE81-4BED-A5B7-FEBAB6BD13DA}" type="pres">
      <dgm:prSet presAssocID="{8C199AEE-F544-41B2-9830-7E39AC228015}" presName="arrowAndChildren" presStyleCnt="0"/>
      <dgm:spPr/>
    </dgm:pt>
    <dgm:pt modelId="{0122B2F4-48CB-40ED-85CB-2EBDC0376829}" type="pres">
      <dgm:prSet presAssocID="{8C199AEE-F544-41B2-9830-7E39AC228015}" presName="parentTextArrow" presStyleLbl="node1" presStyleIdx="0" presStyleCnt="0"/>
      <dgm:spPr/>
    </dgm:pt>
    <dgm:pt modelId="{95ACDE6E-299D-416E-9B28-8345DD2ECDCD}" type="pres">
      <dgm:prSet presAssocID="{8C199AEE-F544-41B2-9830-7E39AC228015}" presName="arrow" presStyleLbl="alignNode1" presStyleIdx="3" presStyleCnt="7"/>
      <dgm:spPr/>
    </dgm:pt>
    <dgm:pt modelId="{C13A4F03-CB5B-4CE4-831C-2C5C3C6EBC19}" type="pres">
      <dgm:prSet presAssocID="{8C199AEE-F544-41B2-9830-7E39AC228015}" presName="descendantArrow" presStyleLbl="bgAccFollowNode1" presStyleIdx="3" presStyleCnt="7"/>
      <dgm:spPr/>
    </dgm:pt>
    <dgm:pt modelId="{84D7EC27-17C2-4769-AEA7-EA658B2A0427}" type="pres">
      <dgm:prSet presAssocID="{6F3E4442-4495-4AD2-9EA1-BF4D051B333E}" presName="sp" presStyleCnt="0"/>
      <dgm:spPr/>
    </dgm:pt>
    <dgm:pt modelId="{272D0070-FBD5-43C8-A5FF-18208F0115E7}" type="pres">
      <dgm:prSet presAssocID="{7FBFF65E-E36E-4CD2-B76E-521EB21DF6D3}" presName="arrowAndChildren" presStyleCnt="0"/>
      <dgm:spPr/>
    </dgm:pt>
    <dgm:pt modelId="{2FD5347E-69A1-473B-A84F-EF92153728EB}" type="pres">
      <dgm:prSet presAssocID="{7FBFF65E-E36E-4CD2-B76E-521EB21DF6D3}" presName="parentTextArrow" presStyleLbl="node1" presStyleIdx="0" presStyleCnt="0"/>
      <dgm:spPr/>
    </dgm:pt>
    <dgm:pt modelId="{5C31E709-C7AD-4147-9276-3CDE946C0309}" type="pres">
      <dgm:prSet presAssocID="{7FBFF65E-E36E-4CD2-B76E-521EB21DF6D3}" presName="arrow" presStyleLbl="alignNode1" presStyleIdx="4" presStyleCnt="7"/>
      <dgm:spPr/>
    </dgm:pt>
    <dgm:pt modelId="{E7890A0A-44C5-4794-9AFA-E7C8040BBB2A}" type="pres">
      <dgm:prSet presAssocID="{7FBFF65E-E36E-4CD2-B76E-521EB21DF6D3}" presName="descendantArrow" presStyleLbl="bgAccFollowNode1" presStyleIdx="4" presStyleCnt="7"/>
      <dgm:spPr/>
    </dgm:pt>
    <dgm:pt modelId="{FF23D88B-DFB4-4C44-804F-D15EC4D0A309}" type="pres">
      <dgm:prSet presAssocID="{BCB48502-52D5-4F7F-8785-3EBBF13E5CCA}" presName="sp" presStyleCnt="0"/>
      <dgm:spPr/>
    </dgm:pt>
    <dgm:pt modelId="{B6A16D25-32C6-41DD-9C74-E5DE8291AFF8}" type="pres">
      <dgm:prSet presAssocID="{744B9064-20B8-422A-8635-F7A71EAFE4E9}" presName="arrowAndChildren" presStyleCnt="0"/>
      <dgm:spPr/>
    </dgm:pt>
    <dgm:pt modelId="{58A86C2F-C75E-45D8-9528-1CB41DE4AC7B}" type="pres">
      <dgm:prSet presAssocID="{744B9064-20B8-422A-8635-F7A71EAFE4E9}" presName="parentTextArrow" presStyleLbl="node1" presStyleIdx="0" presStyleCnt="0"/>
      <dgm:spPr/>
    </dgm:pt>
    <dgm:pt modelId="{FD23EFCA-605C-46DD-9A72-9FC38212857D}" type="pres">
      <dgm:prSet presAssocID="{744B9064-20B8-422A-8635-F7A71EAFE4E9}" presName="arrow" presStyleLbl="alignNode1" presStyleIdx="5" presStyleCnt="7"/>
      <dgm:spPr/>
    </dgm:pt>
    <dgm:pt modelId="{68A88DA7-5822-49D0-9891-3AE020A111F0}" type="pres">
      <dgm:prSet presAssocID="{744B9064-20B8-422A-8635-F7A71EAFE4E9}" presName="descendantArrow" presStyleLbl="bgAccFollowNode1" presStyleIdx="5" presStyleCnt="7"/>
      <dgm:spPr/>
    </dgm:pt>
    <dgm:pt modelId="{E0DD3B25-2BEC-4EB6-A460-BF949B715909}" type="pres">
      <dgm:prSet presAssocID="{E43DECDB-97ED-4DDE-ABA2-518A1C1D30B0}" presName="sp" presStyleCnt="0"/>
      <dgm:spPr/>
    </dgm:pt>
    <dgm:pt modelId="{F8F67E59-29C6-4BA3-A7BC-75069F431590}" type="pres">
      <dgm:prSet presAssocID="{7EF8F970-7A64-4211-A4E6-31849CD60C49}" presName="arrowAndChildren" presStyleCnt="0"/>
      <dgm:spPr/>
    </dgm:pt>
    <dgm:pt modelId="{B080CC4B-4E89-47C5-9550-B353C325EFE0}" type="pres">
      <dgm:prSet presAssocID="{7EF8F970-7A64-4211-A4E6-31849CD60C49}" presName="parentTextArrow" presStyleLbl="node1" presStyleIdx="0" presStyleCnt="0"/>
      <dgm:spPr/>
    </dgm:pt>
    <dgm:pt modelId="{7A845D54-AAD4-4672-BAA0-04A3299F00DF}" type="pres">
      <dgm:prSet presAssocID="{7EF8F970-7A64-4211-A4E6-31849CD60C49}" presName="arrow" presStyleLbl="alignNode1" presStyleIdx="6" presStyleCnt="7"/>
      <dgm:spPr/>
    </dgm:pt>
    <dgm:pt modelId="{9062BF5E-3700-4FF3-A92B-C2E2431C85B0}" type="pres">
      <dgm:prSet presAssocID="{7EF8F970-7A64-4211-A4E6-31849CD60C49}" presName="descendantArrow" presStyleLbl="bgAccFollowNode1" presStyleIdx="6" presStyleCnt="7"/>
      <dgm:spPr/>
    </dgm:pt>
  </dgm:ptLst>
  <dgm:cxnLst>
    <dgm:cxn modelId="{2BB15001-57E7-474A-BF76-776981759C45}" type="presOf" srcId="{8C199AEE-F544-41B2-9830-7E39AC228015}" destId="{95ACDE6E-299D-416E-9B28-8345DD2ECDCD}" srcOrd="1" destOrd="0" presId="urn:microsoft.com/office/officeart/2016/7/layout/VerticalDownArrowProcess"/>
    <dgm:cxn modelId="{5A2BDE12-00CA-433B-85B0-C4A225D8CCD6}" type="presOf" srcId="{524501BD-4920-4557-A6B2-9B6C2B0FFF76}" destId="{C04AC434-AFC2-45F7-86D8-EA65E1982F0F}" srcOrd="0" destOrd="0" presId="urn:microsoft.com/office/officeart/2016/7/layout/VerticalDownArrowProcess"/>
    <dgm:cxn modelId="{92E9BE2B-5099-4CC8-A634-E839390DC4FE}" srcId="{A8FAF488-3A3A-4A5F-A8F0-6924DDAE177B}" destId="{CE57AAE6-93E3-4073-AB1B-7A3C62780BB0}" srcOrd="0" destOrd="0" parTransId="{202B49AB-7EF5-4F19-9331-F70BBF7C2A0B}" sibTransId="{681DC17D-6002-48AF-8A84-B89B6FC3EEEC}"/>
    <dgm:cxn modelId="{B3A7F833-B1FE-4EF5-84E3-23BD3CD27527}" type="presOf" srcId="{B22CE69E-5A54-4B4D-9E9B-5BFE67CA4684}" destId="{E7890A0A-44C5-4794-9AFA-E7C8040BBB2A}" srcOrd="0" destOrd="0" presId="urn:microsoft.com/office/officeart/2016/7/layout/VerticalDownArrowProcess"/>
    <dgm:cxn modelId="{AD0DF035-CBDA-4FA0-B3A3-20DEB1B87155}" srcId="{7EF8F970-7A64-4211-A4E6-31849CD60C49}" destId="{966F9466-BB47-4FDC-9683-B6A5D53132C0}" srcOrd="0" destOrd="0" parTransId="{E26DCD01-2B42-4313-8389-28320F9B9377}" sibTransId="{F3458FBB-065A-4264-89E0-A6854C0507CE}"/>
    <dgm:cxn modelId="{0A948837-C7E8-4CFF-89B6-AAA7ACFA8F2D}" type="presOf" srcId="{A97A2CFE-9D2C-4095-B497-0398455DCEA2}" destId="{4EFB7162-73F8-4331-A0E7-8B06DD3B4085}" srcOrd="0" destOrd="0" presId="urn:microsoft.com/office/officeart/2016/7/layout/VerticalDownArrowProcess"/>
    <dgm:cxn modelId="{2799243F-2C29-440A-BF90-84778AFD0A25}" type="presOf" srcId="{8C199AEE-F544-41B2-9830-7E39AC228015}" destId="{0122B2F4-48CB-40ED-85CB-2EBDC0376829}" srcOrd="0" destOrd="0" presId="urn:microsoft.com/office/officeart/2016/7/layout/VerticalDownArrowProcess"/>
    <dgm:cxn modelId="{B67D4A40-60D9-4AA0-84E9-3C3F188FE798}" srcId="{524501BD-4920-4557-A6B2-9B6C2B0FFF76}" destId="{A8FAF488-3A3A-4A5F-A8F0-6924DDAE177B}" srcOrd="4" destOrd="0" parTransId="{3CFA8BFB-9ACF-45DF-93A1-3C115AF7BB3F}" sibTransId="{19955BD9-596D-4E09-AEAA-D7D2241ED2F0}"/>
    <dgm:cxn modelId="{A5EA3343-C8EC-4595-9374-4180F30FCD5E}" type="presOf" srcId="{744B9064-20B8-422A-8635-F7A71EAFE4E9}" destId="{FD23EFCA-605C-46DD-9A72-9FC38212857D}" srcOrd="1" destOrd="0" presId="urn:microsoft.com/office/officeart/2016/7/layout/VerticalDownArrowProcess"/>
    <dgm:cxn modelId="{933CD547-6C8A-486E-96A6-45A6F9345D5E}" type="presOf" srcId="{966F9466-BB47-4FDC-9683-B6A5D53132C0}" destId="{9062BF5E-3700-4FF3-A92B-C2E2431C85B0}" srcOrd="0" destOrd="0" presId="urn:microsoft.com/office/officeart/2016/7/layout/VerticalDownArrowProcess"/>
    <dgm:cxn modelId="{B51ED670-CE49-4D71-9319-C6761945976A}" type="presOf" srcId="{0F473348-1608-408A-9F85-79DB0531684F}" destId="{C13A4F03-CB5B-4CE4-831C-2C5C3C6EBC19}" srcOrd="0" destOrd="0" presId="urn:microsoft.com/office/officeart/2016/7/layout/VerticalDownArrowProcess"/>
    <dgm:cxn modelId="{DB9B1372-2D96-4355-9B79-A1ECB470980D}" srcId="{524501BD-4920-4557-A6B2-9B6C2B0FFF76}" destId="{5EC3D091-518E-4343-90C8-7E4F496C9F63}" srcOrd="5" destOrd="0" parTransId="{13E00967-0546-4BB7-AA0F-97096319D711}" sibTransId="{02D426B5-0FD0-4139-97E4-6E4130DD98C7}"/>
    <dgm:cxn modelId="{FA1FB076-621D-420C-ABA9-4D5248EA702E}" srcId="{524501BD-4920-4557-A6B2-9B6C2B0FFF76}" destId="{744B9064-20B8-422A-8635-F7A71EAFE4E9}" srcOrd="1" destOrd="0" parTransId="{0734641C-418F-4A2C-8B16-7524EBB56B30}" sibTransId="{BCB48502-52D5-4F7F-8785-3EBBF13E5CCA}"/>
    <dgm:cxn modelId="{191A5E57-27AF-4882-909C-191E856181A0}" type="presOf" srcId="{A8FAF488-3A3A-4A5F-A8F0-6924DDAE177B}" destId="{66A2D739-58B5-4018-880E-7F75291351C5}" srcOrd="0" destOrd="0" presId="urn:microsoft.com/office/officeart/2016/7/layout/VerticalDownArrowProcess"/>
    <dgm:cxn modelId="{E0D68678-22C8-425F-AC51-4C646BC25BF5}" srcId="{524501BD-4920-4557-A6B2-9B6C2B0FFF76}" destId="{A97A2CFE-9D2C-4095-B497-0398455DCEA2}" srcOrd="6" destOrd="0" parTransId="{3AD2B77F-1AB8-44A7-AB0E-CD6495511890}" sibTransId="{11C7C833-8458-4A01-BD8A-8D44557B809D}"/>
    <dgm:cxn modelId="{CFA02685-73E8-4D4B-95A1-F8E2B8D6C7DD}" type="presOf" srcId="{744B9064-20B8-422A-8635-F7A71EAFE4E9}" destId="{58A86C2F-C75E-45D8-9528-1CB41DE4AC7B}" srcOrd="0" destOrd="0" presId="urn:microsoft.com/office/officeart/2016/7/layout/VerticalDownArrowProcess"/>
    <dgm:cxn modelId="{A3044586-F6A0-4A56-BEF2-B4BD230C6404}" srcId="{8C199AEE-F544-41B2-9830-7E39AC228015}" destId="{0F473348-1608-408A-9F85-79DB0531684F}" srcOrd="0" destOrd="0" parTransId="{FBE1D0DE-BA0C-48CA-9403-ECCFF4869DE5}" sibTransId="{858B2C8C-8C87-4F83-BF2F-8489C8A9272D}"/>
    <dgm:cxn modelId="{4A628597-CA98-4516-AE09-9356DF4D186C}" type="presOf" srcId="{7FBFF65E-E36E-4CD2-B76E-521EB21DF6D3}" destId="{5C31E709-C7AD-4147-9276-3CDE946C0309}" srcOrd="1" destOrd="0" presId="urn:microsoft.com/office/officeart/2016/7/layout/VerticalDownArrowProcess"/>
    <dgm:cxn modelId="{5E308E9B-72A4-43EC-B655-9B7F4D17C06E}" srcId="{7FBFF65E-E36E-4CD2-B76E-521EB21DF6D3}" destId="{B22CE69E-5A54-4B4D-9E9B-5BFE67CA4684}" srcOrd="0" destOrd="0" parTransId="{9C66E054-1668-4850-89C8-A15979AEA28E}" sibTransId="{4F8D565E-6BF7-48E8-8DD0-3577ACA34E05}"/>
    <dgm:cxn modelId="{2FBEAFA2-F12E-42BA-8923-19C09B8FAB55}" srcId="{A97A2CFE-9D2C-4095-B497-0398455DCEA2}" destId="{B62802BC-EFEE-4E5F-A376-3D7CE713FAA6}" srcOrd="0" destOrd="0" parTransId="{35C88CB6-5C25-4680-BAE8-A968FE1D6DD6}" sibTransId="{73CB23E1-CD76-4A7C-8DBE-4866BEF65342}"/>
    <dgm:cxn modelId="{5976F6A4-671F-475E-9570-6FA286C6309C}" type="presOf" srcId="{A8FAF488-3A3A-4A5F-A8F0-6924DDAE177B}" destId="{206E880A-B372-4946-800D-AF7CC6A142DA}" srcOrd="1" destOrd="0" presId="urn:microsoft.com/office/officeart/2016/7/layout/VerticalDownArrowProcess"/>
    <dgm:cxn modelId="{88B8CBB1-ADCA-4FD9-BB01-5599CB18B1FA}" type="presOf" srcId="{B62802BC-EFEE-4E5F-A376-3D7CE713FAA6}" destId="{FA1E397A-EEF9-4625-A653-5A8B64082C30}" srcOrd="0" destOrd="0" presId="urn:microsoft.com/office/officeart/2016/7/layout/VerticalDownArrowProcess"/>
    <dgm:cxn modelId="{6F226CB8-988F-4FDA-8362-3B1A5616A510}" srcId="{524501BD-4920-4557-A6B2-9B6C2B0FFF76}" destId="{8C199AEE-F544-41B2-9830-7E39AC228015}" srcOrd="3" destOrd="0" parTransId="{2030417C-A39F-40FD-A005-90B2B330D753}" sibTransId="{DF11A96D-859B-431F-8300-D4F3D115A40C}"/>
    <dgm:cxn modelId="{D8E006BD-EA14-4A7C-AAC4-E69395C4D75B}" type="presOf" srcId="{7EF8F970-7A64-4211-A4E6-31849CD60C49}" destId="{B080CC4B-4E89-47C5-9550-B353C325EFE0}" srcOrd="0" destOrd="0" presId="urn:microsoft.com/office/officeart/2016/7/layout/VerticalDownArrowProcess"/>
    <dgm:cxn modelId="{19F84CC1-394E-4352-A1B3-FB710F3DF1B1}" srcId="{524501BD-4920-4557-A6B2-9B6C2B0FFF76}" destId="{7EF8F970-7A64-4211-A4E6-31849CD60C49}" srcOrd="0" destOrd="0" parTransId="{F8D2629D-7046-4FED-882D-2F273984C22D}" sibTransId="{E43DECDB-97ED-4DDE-ABA2-518A1C1D30B0}"/>
    <dgm:cxn modelId="{9A4570C6-B13B-48A7-AAB2-9020743D833D}" type="presOf" srcId="{5EC3D091-518E-4343-90C8-7E4F496C9F63}" destId="{44E8845F-0A2C-41E9-B28C-C6ADB9F031B4}" srcOrd="0" destOrd="0" presId="urn:microsoft.com/office/officeart/2016/7/layout/VerticalDownArrowProcess"/>
    <dgm:cxn modelId="{5D59EBC6-FF5E-4285-934A-BE13E851FA35}" type="presOf" srcId="{49813092-9C8C-46B0-9ED9-314E28E28322}" destId="{85349E8F-CF53-4F80-98C9-59F89D0967CB}" srcOrd="0" destOrd="0" presId="urn:microsoft.com/office/officeart/2016/7/layout/VerticalDownArrowProcess"/>
    <dgm:cxn modelId="{18B7C9D4-46EF-4CD6-A27E-273F6042E7C9}" type="presOf" srcId="{7FBFF65E-E36E-4CD2-B76E-521EB21DF6D3}" destId="{2FD5347E-69A1-473B-A84F-EF92153728EB}" srcOrd="0" destOrd="0" presId="urn:microsoft.com/office/officeart/2016/7/layout/VerticalDownArrowProcess"/>
    <dgm:cxn modelId="{77600CD8-7730-4841-BA9A-A620534A3FCF}" srcId="{744B9064-20B8-422A-8635-F7A71EAFE4E9}" destId="{A9830838-6CD1-49CA-B8E5-D6AAE15256D7}" srcOrd="0" destOrd="0" parTransId="{2565B902-E882-4892-8D79-0B47512D470A}" sibTransId="{826E2B26-21AF-40D3-AB6E-11223CA1E453}"/>
    <dgm:cxn modelId="{CA742AE7-EBA3-4A6F-9163-07190E49E15E}" type="presOf" srcId="{CE57AAE6-93E3-4073-AB1B-7A3C62780BB0}" destId="{32FFBC90-7140-4C15-BF58-881A843805E3}" srcOrd="0" destOrd="0" presId="urn:microsoft.com/office/officeart/2016/7/layout/VerticalDownArrowProcess"/>
    <dgm:cxn modelId="{D8E599EC-6087-4E9E-805A-14B32F5CC145}" type="presOf" srcId="{7EF8F970-7A64-4211-A4E6-31849CD60C49}" destId="{7A845D54-AAD4-4672-BAA0-04A3299F00DF}" srcOrd="1" destOrd="0" presId="urn:microsoft.com/office/officeart/2016/7/layout/VerticalDownArrowProcess"/>
    <dgm:cxn modelId="{D83C83EE-7B44-4E8A-BAF7-9FD9A5D85DC8}" type="presOf" srcId="{A9830838-6CD1-49CA-B8E5-D6AAE15256D7}" destId="{68A88DA7-5822-49D0-9891-3AE020A111F0}" srcOrd="0" destOrd="0" presId="urn:microsoft.com/office/officeart/2016/7/layout/VerticalDownArrowProcess"/>
    <dgm:cxn modelId="{B851E0F1-628A-415D-8EB1-C6F5E930A99A}" srcId="{5EC3D091-518E-4343-90C8-7E4F496C9F63}" destId="{49813092-9C8C-46B0-9ED9-314E28E28322}" srcOrd="0" destOrd="0" parTransId="{7E84469F-342D-4FDE-BF70-1060C01D5A61}" sibTransId="{508C47A1-9892-40D8-A0F5-2D3DB5712F2C}"/>
    <dgm:cxn modelId="{96A4B6F4-F92B-413C-BE39-92D3E58C9FEF}" type="presOf" srcId="{5EC3D091-518E-4343-90C8-7E4F496C9F63}" destId="{CC9CA538-1924-4993-9648-D5C1BE338160}" srcOrd="1" destOrd="0" presId="urn:microsoft.com/office/officeart/2016/7/layout/VerticalDownArrowProcess"/>
    <dgm:cxn modelId="{D6CE88F7-9499-49FC-9564-548C7DAF2C1A}" srcId="{524501BD-4920-4557-A6B2-9B6C2B0FFF76}" destId="{7FBFF65E-E36E-4CD2-B76E-521EB21DF6D3}" srcOrd="2" destOrd="0" parTransId="{08CD29FD-6523-4C40-9E69-1BD41D64A6B4}" sibTransId="{6F3E4442-4495-4AD2-9EA1-BF4D051B333E}"/>
    <dgm:cxn modelId="{81B98A24-79DE-48F8-AACD-7CD6D8854868}" type="presParOf" srcId="{C04AC434-AFC2-45F7-86D8-EA65E1982F0F}" destId="{967B1F80-839B-4133-BF0C-BDF34B96487C}" srcOrd="0" destOrd="0" presId="urn:microsoft.com/office/officeart/2016/7/layout/VerticalDownArrowProcess"/>
    <dgm:cxn modelId="{D62A176C-A988-4C7B-9D0C-5C11E0FC97E7}" type="presParOf" srcId="{967B1F80-839B-4133-BF0C-BDF34B96487C}" destId="{4EFB7162-73F8-4331-A0E7-8B06DD3B4085}" srcOrd="0" destOrd="0" presId="urn:microsoft.com/office/officeart/2016/7/layout/VerticalDownArrowProcess"/>
    <dgm:cxn modelId="{8B4D94A1-F029-4F83-9B45-6C0728BBE06C}" type="presParOf" srcId="{967B1F80-839B-4133-BF0C-BDF34B96487C}" destId="{FA1E397A-EEF9-4625-A653-5A8B64082C30}" srcOrd="1" destOrd="0" presId="urn:microsoft.com/office/officeart/2016/7/layout/VerticalDownArrowProcess"/>
    <dgm:cxn modelId="{A34153A7-3A06-4443-B0E7-EE4D621B667E}" type="presParOf" srcId="{C04AC434-AFC2-45F7-86D8-EA65E1982F0F}" destId="{5CE09CBE-56A3-4D6F-A2B1-FCF834CC92B5}" srcOrd="1" destOrd="0" presId="urn:microsoft.com/office/officeart/2016/7/layout/VerticalDownArrowProcess"/>
    <dgm:cxn modelId="{D42CB866-EF1F-49BD-867D-CC83F9E4418B}" type="presParOf" srcId="{C04AC434-AFC2-45F7-86D8-EA65E1982F0F}" destId="{B5E6E52A-C219-4B31-BD32-910361CF247C}" srcOrd="2" destOrd="0" presId="urn:microsoft.com/office/officeart/2016/7/layout/VerticalDownArrowProcess"/>
    <dgm:cxn modelId="{AA5B52CF-D766-4791-B370-27F6F9554966}" type="presParOf" srcId="{B5E6E52A-C219-4B31-BD32-910361CF247C}" destId="{44E8845F-0A2C-41E9-B28C-C6ADB9F031B4}" srcOrd="0" destOrd="0" presId="urn:microsoft.com/office/officeart/2016/7/layout/VerticalDownArrowProcess"/>
    <dgm:cxn modelId="{4E3803A0-820F-45DE-B311-583F913F7216}" type="presParOf" srcId="{B5E6E52A-C219-4B31-BD32-910361CF247C}" destId="{CC9CA538-1924-4993-9648-D5C1BE338160}" srcOrd="1" destOrd="0" presId="urn:microsoft.com/office/officeart/2016/7/layout/VerticalDownArrowProcess"/>
    <dgm:cxn modelId="{A3E44EE1-6B5C-42C0-91BE-C1312F321E02}" type="presParOf" srcId="{B5E6E52A-C219-4B31-BD32-910361CF247C}" destId="{85349E8F-CF53-4F80-98C9-59F89D0967CB}" srcOrd="2" destOrd="0" presId="urn:microsoft.com/office/officeart/2016/7/layout/VerticalDownArrowProcess"/>
    <dgm:cxn modelId="{9ABB38C3-3B65-4991-AEF8-ED52A28BCDAB}" type="presParOf" srcId="{C04AC434-AFC2-45F7-86D8-EA65E1982F0F}" destId="{DD20D6C5-436C-4560-A98E-BA66CB6E8359}" srcOrd="3" destOrd="0" presId="urn:microsoft.com/office/officeart/2016/7/layout/VerticalDownArrowProcess"/>
    <dgm:cxn modelId="{70E0709E-D8EC-4417-888F-317E22FFF541}" type="presParOf" srcId="{C04AC434-AFC2-45F7-86D8-EA65E1982F0F}" destId="{58A5D635-1F5B-4955-AB2F-A72E7147FEED}" srcOrd="4" destOrd="0" presId="urn:microsoft.com/office/officeart/2016/7/layout/VerticalDownArrowProcess"/>
    <dgm:cxn modelId="{A18D06C4-5438-44CB-8401-8857D23434B9}" type="presParOf" srcId="{58A5D635-1F5B-4955-AB2F-A72E7147FEED}" destId="{66A2D739-58B5-4018-880E-7F75291351C5}" srcOrd="0" destOrd="0" presId="urn:microsoft.com/office/officeart/2016/7/layout/VerticalDownArrowProcess"/>
    <dgm:cxn modelId="{171D4C44-E717-4650-8022-065435691DB4}" type="presParOf" srcId="{58A5D635-1F5B-4955-AB2F-A72E7147FEED}" destId="{206E880A-B372-4946-800D-AF7CC6A142DA}" srcOrd="1" destOrd="0" presId="urn:microsoft.com/office/officeart/2016/7/layout/VerticalDownArrowProcess"/>
    <dgm:cxn modelId="{80A27BB8-41B7-4AF4-AB0C-C6D19D3AA26A}" type="presParOf" srcId="{58A5D635-1F5B-4955-AB2F-A72E7147FEED}" destId="{32FFBC90-7140-4C15-BF58-881A843805E3}" srcOrd="2" destOrd="0" presId="urn:microsoft.com/office/officeart/2016/7/layout/VerticalDownArrowProcess"/>
    <dgm:cxn modelId="{7D59B8F4-0435-445A-AAC6-15CBE51F1223}" type="presParOf" srcId="{C04AC434-AFC2-45F7-86D8-EA65E1982F0F}" destId="{18369810-86A5-4CC8-86AD-4305984A478E}" srcOrd="5" destOrd="0" presId="urn:microsoft.com/office/officeart/2016/7/layout/VerticalDownArrowProcess"/>
    <dgm:cxn modelId="{4AADF15B-2AFD-49A2-BFFB-FE48CE35037E}" type="presParOf" srcId="{C04AC434-AFC2-45F7-86D8-EA65E1982F0F}" destId="{3A9C4E2B-CE81-4BED-A5B7-FEBAB6BD13DA}" srcOrd="6" destOrd="0" presId="urn:microsoft.com/office/officeart/2016/7/layout/VerticalDownArrowProcess"/>
    <dgm:cxn modelId="{E5AF60D2-B89D-4A0F-BDF8-4069856CFC09}" type="presParOf" srcId="{3A9C4E2B-CE81-4BED-A5B7-FEBAB6BD13DA}" destId="{0122B2F4-48CB-40ED-85CB-2EBDC0376829}" srcOrd="0" destOrd="0" presId="urn:microsoft.com/office/officeart/2016/7/layout/VerticalDownArrowProcess"/>
    <dgm:cxn modelId="{9E23C102-E3EA-4598-A654-16B4666DC09F}" type="presParOf" srcId="{3A9C4E2B-CE81-4BED-A5B7-FEBAB6BD13DA}" destId="{95ACDE6E-299D-416E-9B28-8345DD2ECDCD}" srcOrd="1" destOrd="0" presId="urn:microsoft.com/office/officeart/2016/7/layout/VerticalDownArrowProcess"/>
    <dgm:cxn modelId="{F3579455-AB43-4B6A-9622-DAE5BE626137}" type="presParOf" srcId="{3A9C4E2B-CE81-4BED-A5B7-FEBAB6BD13DA}" destId="{C13A4F03-CB5B-4CE4-831C-2C5C3C6EBC19}" srcOrd="2" destOrd="0" presId="urn:microsoft.com/office/officeart/2016/7/layout/VerticalDownArrowProcess"/>
    <dgm:cxn modelId="{F599DBD4-D9C3-4954-87E9-DF8D0908F88B}" type="presParOf" srcId="{C04AC434-AFC2-45F7-86D8-EA65E1982F0F}" destId="{84D7EC27-17C2-4769-AEA7-EA658B2A0427}" srcOrd="7" destOrd="0" presId="urn:microsoft.com/office/officeart/2016/7/layout/VerticalDownArrowProcess"/>
    <dgm:cxn modelId="{6860A551-2BC4-4DBA-B01B-7CC278A1AF5E}" type="presParOf" srcId="{C04AC434-AFC2-45F7-86D8-EA65E1982F0F}" destId="{272D0070-FBD5-43C8-A5FF-18208F0115E7}" srcOrd="8" destOrd="0" presId="urn:microsoft.com/office/officeart/2016/7/layout/VerticalDownArrowProcess"/>
    <dgm:cxn modelId="{119F7A8B-2BC7-4FB3-878E-1FE84A38498A}" type="presParOf" srcId="{272D0070-FBD5-43C8-A5FF-18208F0115E7}" destId="{2FD5347E-69A1-473B-A84F-EF92153728EB}" srcOrd="0" destOrd="0" presId="urn:microsoft.com/office/officeart/2016/7/layout/VerticalDownArrowProcess"/>
    <dgm:cxn modelId="{20394D7D-65C5-46EA-935B-B7FB05413DBC}" type="presParOf" srcId="{272D0070-FBD5-43C8-A5FF-18208F0115E7}" destId="{5C31E709-C7AD-4147-9276-3CDE946C0309}" srcOrd="1" destOrd="0" presId="urn:microsoft.com/office/officeart/2016/7/layout/VerticalDownArrowProcess"/>
    <dgm:cxn modelId="{CF9755DA-425A-470F-99A6-C4229B0484BF}" type="presParOf" srcId="{272D0070-FBD5-43C8-A5FF-18208F0115E7}" destId="{E7890A0A-44C5-4794-9AFA-E7C8040BBB2A}" srcOrd="2" destOrd="0" presId="urn:microsoft.com/office/officeart/2016/7/layout/VerticalDownArrowProcess"/>
    <dgm:cxn modelId="{304F59F6-0707-450C-AF20-5110F0E17503}" type="presParOf" srcId="{C04AC434-AFC2-45F7-86D8-EA65E1982F0F}" destId="{FF23D88B-DFB4-4C44-804F-D15EC4D0A309}" srcOrd="9" destOrd="0" presId="urn:microsoft.com/office/officeart/2016/7/layout/VerticalDownArrowProcess"/>
    <dgm:cxn modelId="{003F2CFF-BA68-4B2B-8F9A-2FDC6EA67E66}" type="presParOf" srcId="{C04AC434-AFC2-45F7-86D8-EA65E1982F0F}" destId="{B6A16D25-32C6-41DD-9C74-E5DE8291AFF8}" srcOrd="10" destOrd="0" presId="urn:microsoft.com/office/officeart/2016/7/layout/VerticalDownArrowProcess"/>
    <dgm:cxn modelId="{A7D34165-EB8A-4F74-9A85-570CE93E3F77}" type="presParOf" srcId="{B6A16D25-32C6-41DD-9C74-E5DE8291AFF8}" destId="{58A86C2F-C75E-45D8-9528-1CB41DE4AC7B}" srcOrd="0" destOrd="0" presId="urn:microsoft.com/office/officeart/2016/7/layout/VerticalDownArrowProcess"/>
    <dgm:cxn modelId="{8FB2F186-0DB4-4A52-A1FF-2BDC87BB66DF}" type="presParOf" srcId="{B6A16D25-32C6-41DD-9C74-E5DE8291AFF8}" destId="{FD23EFCA-605C-46DD-9A72-9FC38212857D}" srcOrd="1" destOrd="0" presId="urn:microsoft.com/office/officeart/2016/7/layout/VerticalDownArrowProcess"/>
    <dgm:cxn modelId="{768EF723-9828-4D43-A5BC-9288C8C6E222}" type="presParOf" srcId="{B6A16D25-32C6-41DD-9C74-E5DE8291AFF8}" destId="{68A88DA7-5822-49D0-9891-3AE020A111F0}" srcOrd="2" destOrd="0" presId="urn:microsoft.com/office/officeart/2016/7/layout/VerticalDownArrowProcess"/>
    <dgm:cxn modelId="{29C60AC7-B685-4502-91BE-D01ABB62F474}" type="presParOf" srcId="{C04AC434-AFC2-45F7-86D8-EA65E1982F0F}" destId="{E0DD3B25-2BEC-4EB6-A460-BF949B715909}" srcOrd="11" destOrd="0" presId="urn:microsoft.com/office/officeart/2016/7/layout/VerticalDownArrowProcess"/>
    <dgm:cxn modelId="{18282DED-8799-47EA-8B35-98F5C8620865}" type="presParOf" srcId="{C04AC434-AFC2-45F7-86D8-EA65E1982F0F}" destId="{F8F67E59-29C6-4BA3-A7BC-75069F431590}" srcOrd="12" destOrd="0" presId="urn:microsoft.com/office/officeart/2016/7/layout/VerticalDownArrowProcess"/>
    <dgm:cxn modelId="{23E13549-C460-4FDC-BADC-57A59EC1C032}" type="presParOf" srcId="{F8F67E59-29C6-4BA3-A7BC-75069F431590}" destId="{B080CC4B-4E89-47C5-9550-B353C325EFE0}" srcOrd="0" destOrd="0" presId="urn:microsoft.com/office/officeart/2016/7/layout/VerticalDownArrowProcess"/>
    <dgm:cxn modelId="{22C37651-9822-47C7-932D-92330B545820}" type="presParOf" srcId="{F8F67E59-29C6-4BA3-A7BC-75069F431590}" destId="{7A845D54-AAD4-4672-BAA0-04A3299F00DF}" srcOrd="1" destOrd="0" presId="urn:microsoft.com/office/officeart/2016/7/layout/VerticalDownArrowProcess"/>
    <dgm:cxn modelId="{320E866D-2306-4572-8383-3ED33EFBF16A}" type="presParOf" srcId="{F8F67E59-29C6-4BA3-A7BC-75069F431590}" destId="{9062BF5E-3700-4FF3-A92B-C2E2431C85B0}"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EE231EF-3804-4689-B9C3-453869BA40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DCD9D84-6EBA-4AEF-8751-31804E242C3D}">
      <dgm:prSet/>
      <dgm:spPr/>
      <dgm:t>
        <a:bodyPr/>
        <a:lstStyle/>
        <a:p>
          <a:r>
            <a:rPr lang="en-US"/>
            <a:t>Commercial Applications</a:t>
          </a:r>
        </a:p>
      </dgm:t>
    </dgm:pt>
    <dgm:pt modelId="{562C84DD-0A83-46EF-902B-436142AAA340}" type="parTrans" cxnId="{9EC8B2B7-0DA1-4B0B-BC17-F28CA459CC4B}">
      <dgm:prSet/>
      <dgm:spPr/>
      <dgm:t>
        <a:bodyPr/>
        <a:lstStyle/>
        <a:p>
          <a:endParaRPr lang="en-US"/>
        </a:p>
      </dgm:t>
    </dgm:pt>
    <dgm:pt modelId="{84DD5268-190F-48CC-A194-73AED75D1FE7}" type="sibTrans" cxnId="{9EC8B2B7-0DA1-4B0B-BC17-F28CA459CC4B}">
      <dgm:prSet/>
      <dgm:spPr/>
      <dgm:t>
        <a:bodyPr/>
        <a:lstStyle/>
        <a:p>
          <a:endParaRPr lang="en-US"/>
        </a:p>
      </dgm:t>
    </dgm:pt>
    <dgm:pt modelId="{69513223-B6C2-4CF5-A114-B4DB5672868C}">
      <dgm:prSet/>
      <dgm:spPr/>
      <dgm:t>
        <a:bodyPr/>
        <a:lstStyle/>
        <a:p>
          <a:r>
            <a:rPr lang="en-US"/>
            <a:t>Avyst</a:t>
          </a:r>
        </a:p>
      </dgm:t>
    </dgm:pt>
    <dgm:pt modelId="{DA87C0DF-7C95-4665-B228-92AE8F349245}" type="parTrans" cxnId="{1D3E8753-39FE-4C2A-A660-9D04CC44D227}">
      <dgm:prSet/>
      <dgm:spPr/>
      <dgm:t>
        <a:bodyPr/>
        <a:lstStyle/>
        <a:p>
          <a:endParaRPr lang="en-US"/>
        </a:p>
      </dgm:t>
    </dgm:pt>
    <dgm:pt modelId="{2BF9FF84-6175-4668-88B9-4FEE94890BBC}" type="sibTrans" cxnId="{1D3E8753-39FE-4C2A-A660-9D04CC44D227}">
      <dgm:prSet/>
      <dgm:spPr/>
      <dgm:t>
        <a:bodyPr/>
        <a:lstStyle/>
        <a:p>
          <a:endParaRPr lang="en-US"/>
        </a:p>
      </dgm:t>
    </dgm:pt>
    <dgm:pt modelId="{E517193A-301D-4C8A-8E69-CDE54FECD85C}">
      <dgm:prSet/>
      <dgm:spPr/>
      <dgm:t>
        <a:bodyPr/>
        <a:lstStyle/>
        <a:p>
          <a:r>
            <a:rPr lang="en-US" dirty="0"/>
            <a:t>Indio (Acquired by Applied) </a:t>
          </a:r>
        </a:p>
      </dgm:t>
    </dgm:pt>
    <dgm:pt modelId="{12DFEB74-D48A-49DF-8D97-91228FD13132}" type="parTrans" cxnId="{E5645C1C-FF7F-42DC-9D26-722541B0A6CC}">
      <dgm:prSet/>
      <dgm:spPr/>
      <dgm:t>
        <a:bodyPr/>
        <a:lstStyle/>
        <a:p>
          <a:endParaRPr lang="en-US"/>
        </a:p>
      </dgm:t>
    </dgm:pt>
    <dgm:pt modelId="{2EF49925-1CED-49B7-8F37-E2619F010C92}" type="sibTrans" cxnId="{E5645C1C-FF7F-42DC-9D26-722541B0A6CC}">
      <dgm:prSet/>
      <dgm:spPr/>
      <dgm:t>
        <a:bodyPr/>
        <a:lstStyle/>
        <a:p>
          <a:endParaRPr lang="en-US"/>
        </a:p>
      </dgm:t>
    </dgm:pt>
    <dgm:pt modelId="{BCF7CD7F-A0EC-402F-8BBA-5F6CD35AF106}">
      <dgm:prSet/>
      <dgm:spPr/>
      <dgm:t>
        <a:bodyPr/>
        <a:lstStyle/>
        <a:p>
          <a:r>
            <a:rPr lang="en-US"/>
            <a:t>Broker Budda ($4.5 m Funding Round)</a:t>
          </a:r>
        </a:p>
      </dgm:t>
    </dgm:pt>
    <dgm:pt modelId="{3F07CDC8-B01C-4ADA-B8A2-8EA7D43632E6}" type="parTrans" cxnId="{25B32EAC-5C26-4537-864D-99F83B5D1E79}">
      <dgm:prSet/>
      <dgm:spPr/>
      <dgm:t>
        <a:bodyPr/>
        <a:lstStyle/>
        <a:p>
          <a:endParaRPr lang="en-US"/>
        </a:p>
      </dgm:t>
    </dgm:pt>
    <dgm:pt modelId="{DF4489FF-E98A-474C-AAFA-ECC8914822AE}" type="sibTrans" cxnId="{25B32EAC-5C26-4537-864D-99F83B5D1E79}">
      <dgm:prSet/>
      <dgm:spPr/>
      <dgm:t>
        <a:bodyPr/>
        <a:lstStyle/>
        <a:p>
          <a:endParaRPr lang="en-US"/>
        </a:p>
      </dgm:t>
    </dgm:pt>
    <dgm:pt modelId="{85C696E1-8429-4563-8C5F-A44E8FA0A233}">
      <dgm:prSet/>
      <dgm:spPr/>
      <dgm:t>
        <a:bodyPr/>
        <a:lstStyle/>
        <a:p>
          <a:r>
            <a:rPr lang="en-US"/>
            <a:t>Distribution</a:t>
          </a:r>
        </a:p>
      </dgm:t>
    </dgm:pt>
    <dgm:pt modelId="{1DC99C39-931C-4B89-808A-009F3072C05E}" type="parTrans" cxnId="{E5B6389C-4F48-4990-BCBE-38AE03E2FAB2}">
      <dgm:prSet/>
      <dgm:spPr/>
      <dgm:t>
        <a:bodyPr/>
        <a:lstStyle/>
        <a:p>
          <a:endParaRPr lang="en-US"/>
        </a:p>
      </dgm:t>
    </dgm:pt>
    <dgm:pt modelId="{2348D0DF-9602-4DC7-A316-DF7D835A46B9}" type="sibTrans" cxnId="{E5B6389C-4F48-4990-BCBE-38AE03E2FAB2}">
      <dgm:prSet/>
      <dgm:spPr/>
      <dgm:t>
        <a:bodyPr/>
        <a:lstStyle/>
        <a:p>
          <a:endParaRPr lang="en-US"/>
        </a:p>
      </dgm:t>
    </dgm:pt>
    <dgm:pt modelId="{3AC79302-2DAB-4A17-B99D-C6A4F40FA9EE}">
      <dgm:prSet/>
      <dgm:spPr/>
      <dgm:t>
        <a:bodyPr/>
        <a:lstStyle/>
        <a:p>
          <a:r>
            <a:rPr lang="en-US"/>
            <a:t>Acrisure and Tulco Unveil Altway Insurance</a:t>
          </a:r>
        </a:p>
      </dgm:t>
    </dgm:pt>
    <dgm:pt modelId="{C4F3A6A4-7AEE-490C-82A2-DC84E50EB036}" type="parTrans" cxnId="{8E80652C-DCD2-41A2-B613-B819E2B30002}">
      <dgm:prSet/>
      <dgm:spPr/>
      <dgm:t>
        <a:bodyPr/>
        <a:lstStyle/>
        <a:p>
          <a:endParaRPr lang="en-US"/>
        </a:p>
      </dgm:t>
    </dgm:pt>
    <dgm:pt modelId="{7A997355-296D-415D-AD94-100628D2D963}" type="sibTrans" cxnId="{8E80652C-DCD2-41A2-B613-B819E2B30002}">
      <dgm:prSet/>
      <dgm:spPr/>
      <dgm:t>
        <a:bodyPr/>
        <a:lstStyle/>
        <a:p>
          <a:endParaRPr lang="en-US"/>
        </a:p>
      </dgm:t>
    </dgm:pt>
    <dgm:pt modelId="{2042DCB8-B4D1-4E09-A0B6-6228BC9C8C1D}">
      <dgm:prSet/>
      <dgm:spPr/>
      <dgm:t>
        <a:bodyPr/>
        <a:lstStyle/>
        <a:p>
          <a:r>
            <a:rPr lang="en-US" dirty="0"/>
            <a:t>direct-to-consumer brokerage platform which is fully supported by artificial intelligence.</a:t>
          </a:r>
        </a:p>
      </dgm:t>
    </dgm:pt>
    <dgm:pt modelId="{4DDC3631-2AB9-46BF-880F-7686EAB07B6B}" type="parTrans" cxnId="{45DCA415-AF2F-479C-9ACD-A65C80FAE3B0}">
      <dgm:prSet/>
      <dgm:spPr/>
      <dgm:t>
        <a:bodyPr/>
        <a:lstStyle/>
        <a:p>
          <a:endParaRPr lang="en-US"/>
        </a:p>
      </dgm:t>
    </dgm:pt>
    <dgm:pt modelId="{9E2FEFD7-9FA1-452E-9055-139318B2AC78}" type="sibTrans" cxnId="{45DCA415-AF2F-479C-9ACD-A65C80FAE3B0}">
      <dgm:prSet/>
      <dgm:spPr/>
      <dgm:t>
        <a:bodyPr/>
        <a:lstStyle/>
        <a:p>
          <a:endParaRPr lang="en-US"/>
        </a:p>
      </dgm:t>
    </dgm:pt>
    <dgm:pt modelId="{50A8066C-2ED9-4124-83F4-2E575A19AFF3}">
      <dgm:prSet/>
      <dgm:spPr/>
      <dgm:t>
        <a:bodyPr/>
        <a:lstStyle/>
        <a:p>
          <a:r>
            <a:rPr lang="en-US" dirty="0"/>
            <a:t>“There remains a massive and unmet opportunity to truly create the broker of the future.”</a:t>
          </a:r>
        </a:p>
      </dgm:t>
    </dgm:pt>
    <dgm:pt modelId="{C4569C4D-0C39-4E37-B2A8-A624F5876BCD}" type="parTrans" cxnId="{484DF872-F6D2-47C0-B36B-FB663889CB52}">
      <dgm:prSet/>
      <dgm:spPr/>
      <dgm:t>
        <a:bodyPr/>
        <a:lstStyle/>
        <a:p>
          <a:endParaRPr lang="en-US"/>
        </a:p>
      </dgm:t>
    </dgm:pt>
    <dgm:pt modelId="{F3F2214F-34DB-47EB-92C5-ED138A025910}" type="sibTrans" cxnId="{484DF872-F6D2-47C0-B36B-FB663889CB52}">
      <dgm:prSet/>
      <dgm:spPr/>
      <dgm:t>
        <a:bodyPr/>
        <a:lstStyle/>
        <a:p>
          <a:endParaRPr lang="en-US"/>
        </a:p>
      </dgm:t>
    </dgm:pt>
    <dgm:pt modelId="{4AF33058-C9D3-4F54-958E-663F1F23F5F2}">
      <dgm:prSet/>
      <dgm:spPr/>
      <dgm:t>
        <a:bodyPr/>
        <a:lstStyle/>
        <a:p>
          <a:r>
            <a:rPr lang="en-US" dirty="0"/>
            <a:t>Willis Towers Watson and Sompo Global Risk Solutions launch insurance platform for middle market commercial real estate companies (AON)</a:t>
          </a:r>
        </a:p>
      </dgm:t>
    </dgm:pt>
    <dgm:pt modelId="{641A631C-B6C6-4101-847F-2CE80E2B8E68}" type="parTrans" cxnId="{C593BA1E-5704-4A90-AEB7-A51489E55933}">
      <dgm:prSet/>
      <dgm:spPr/>
      <dgm:t>
        <a:bodyPr/>
        <a:lstStyle/>
        <a:p>
          <a:endParaRPr lang="en-US"/>
        </a:p>
      </dgm:t>
    </dgm:pt>
    <dgm:pt modelId="{6952A1B3-19B3-4205-ABE7-6BE8EB040BD9}" type="sibTrans" cxnId="{C593BA1E-5704-4A90-AEB7-A51489E55933}">
      <dgm:prSet/>
      <dgm:spPr/>
      <dgm:t>
        <a:bodyPr/>
        <a:lstStyle/>
        <a:p>
          <a:endParaRPr lang="en-US"/>
        </a:p>
      </dgm:t>
    </dgm:pt>
    <dgm:pt modelId="{FCDE6685-F324-4FF5-95D9-316E7C0F29B0}">
      <dgm:prSet/>
      <dgm:spPr/>
      <dgm:t>
        <a:bodyPr/>
        <a:lstStyle/>
        <a:p>
          <a:r>
            <a:rPr lang="en-US" dirty="0"/>
            <a:t>Risk Look Up (risklookup.com)</a:t>
          </a:r>
        </a:p>
      </dgm:t>
    </dgm:pt>
    <dgm:pt modelId="{FCA664E6-C765-4D31-9B79-34EAC7DC67C1}" type="parTrans" cxnId="{ED70B3DB-7446-4033-8160-D9AD1DB65FD9}">
      <dgm:prSet/>
      <dgm:spPr/>
      <dgm:t>
        <a:bodyPr/>
        <a:lstStyle/>
        <a:p>
          <a:endParaRPr lang="en-US"/>
        </a:p>
      </dgm:t>
    </dgm:pt>
    <dgm:pt modelId="{064D75AB-97A9-43AE-95B4-6525B079D354}" type="sibTrans" cxnId="{ED70B3DB-7446-4033-8160-D9AD1DB65FD9}">
      <dgm:prSet/>
      <dgm:spPr/>
      <dgm:t>
        <a:bodyPr/>
        <a:lstStyle/>
        <a:p>
          <a:endParaRPr lang="en-US"/>
        </a:p>
      </dgm:t>
    </dgm:pt>
    <dgm:pt modelId="{05B0AF83-EC3D-49C7-B705-DE31FEF2C241}">
      <dgm:prSet/>
      <dgm:spPr/>
      <dgm:t>
        <a:bodyPr/>
        <a:lstStyle/>
        <a:p>
          <a:r>
            <a:rPr lang="en-US"/>
            <a:t>Bubbler – Home Insurance (Division of American Advantage – IA)</a:t>
          </a:r>
        </a:p>
      </dgm:t>
    </dgm:pt>
    <dgm:pt modelId="{C5755EE8-7B69-4510-97A6-3E29C61010E8}" type="parTrans" cxnId="{DD2949A3-C452-448F-8A6C-14E0187EC3B2}">
      <dgm:prSet/>
      <dgm:spPr/>
      <dgm:t>
        <a:bodyPr/>
        <a:lstStyle/>
        <a:p>
          <a:endParaRPr lang="en-US"/>
        </a:p>
      </dgm:t>
    </dgm:pt>
    <dgm:pt modelId="{13DD1E38-7C96-4B7D-9899-C88C39F275F6}" type="sibTrans" cxnId="{DD2949A3-C452-448F-8A6C-14E0187EC3B2}">
      <dgm:prSet/>
      <dgm:spPr/>
      <dgm:t>
        <a:bodyPr/>
        <a:lstStyle/>
        <a:p>
          <a:endParaRPr lang="en-US"/>
        </a:p>
      </dgm:t>
    </dgm:pt>
    <dgm:pt modelId="{C083D961-4A77-4A65-84D6-6211573BB63A}">
      <dgm:prSet/>
      <dgm:spPr/>
      <dgm:t>
        <a:bodyPr/>
        <a:lstStyle/>
        <a:p>
          <a:r>
            <a:rPr lang="en-US"/>
            <a:t>Quote+Apply – Sell Life Insurance Online (www.intelligentquote.com)</a:t>
          </a:r>
        </a:p>
      </dgm:t>
    </dgm:pt>
    <dgm:pt modelId="{7B7584C5-FD3E-4FB1-B6C3-5A9C03335615}" type="parTrans" cxnId="{F970A6F1-64F4-4F32-8444-6896496A5EE3}">
      <dgm:prSet/>
      <dgm:spPr/>
      <dgm:t>
        <a:bodyPr/>
        <a:lstStyle/>
        <a:p>
          <a:endParaRPr lang="en-US"/>
        </a:p>
      </dgm:t>
    </dgm:pt>
    <dgm:pt modelId="{293F04B4-452F-48D5-925C-BD9119C326B7}" type="sibTrans" cxnId="{F970A6F1-64F4-4F32-8444-6896496A5EE3}">
      <dgm:prSet/>
      <dgm:spPr/>
      <dgm:t>
        <a:bodyPr/>
        <a:lstStyle/>
        <a:p>
          <a:endParaRPr lang="en-US"/>
        </a:p>
      </dgm:t>
    </dgm:pt>
    <dgm:pt modelId="{5CBD7BF0-4A9F-4DF3-99B4-A162C168D485}" type="pres">
      <dgm:prSet presAssocID="{AEE231EF-3804-4689-B9C3-453869BA40DE}" presName="linear" presStyleCnt="0">
        <dgm:presLayoutVars>
          <dgm:dir/>
          <dgm:animLvl val="lvl"/>
          <dgm:resizeHandles val="exact"/>
        </dgm:presLayoutVars>
      </dgm:prSet>
      <dgm:spPr/>
    </dgm:pt>
    <dgm:pt modelId="{0C01CF1E-2FA7-44BD-AAB1-A7BBAE01D06C}" type="pres">
      <dgm:prSet presAssocID="{3DCD9D84-6EBA-4AEF-8751-31804E242C3D}" presName="parentLin" presStyleCnt="0"/>
      <dgm:spPr/>
    </dgm:pt>
    <dgm:pt modelId="{DBF48064-CA55-46B2-B3FE-3CB7AF545D0C}" type="pres">
      <dgm:prSet presAssocID="{3DCD9D84-6EBA-4AEF-8751-31804E242C3D}" presName="parentLeftMargin" presStyleLbl="node1" presStyleIdx="0" presStyleCnt="2"/>
      <dgm:spPr/>
    </dgm:pt>
    <dgm:pt modelId="{D641FA44-5810-487D-9DA1-3ACF3794FA6D}" type="pres">
      <dgm:prSet presAssocID="{3DCD9D84-6EBA-4AEF-8751-31804E242C3D}" presName="parentText" presStyleLbl="node1" presStyleIdx="0" presStyleCnt="2">
        <dgm:presLayoutVars>
          <dgm:chMax val="0"/>
          <dgm:bulletEnabled val="1"/>
        </dgm:presLayoutVars>
      </dgm:prSet>
      <dgm:spPr/>
    </dgm:pt>
    <dgm:pt modelId="{A3F764FE-FA39-43F1-AA3B-9D8DB45BC07F}" type="pres">
      <dgm:prSet presAssocID="{3DCD9D84-6EBA-4AEF-8751-31804E242C3D}" presName="negativeSpace" presStyleCnt="0"/>
      <dgm:spPr/>
    </dgm:pt>
    <dgm:pt modelId="{9B38276D-3404-489C-888D-A446BD114E90}" type="pres">
      <dgm:prSet presAssocID="{3DCD9D84-6EBA-4AEF-8751-31804E242C3D}" presName="childText" presStyleLbl="conFgAcc1" presStyleIdx="0" presStyleCnt="2">
        <dgm:presLayoutVars>
          <dgm:bulletEnabled val="1"/>
        </dgm:presLayoutVars>
      </dgm:prSet>
      <dgm:spPr/>
    </dgm:pt>
    <dgm:pt modelId="{609C86BF-48DC-4A19-875E-7B0A3E6D105F}" type="pres">
      <dgm:prSet presAssocID="{84DD5268-190F-48CC-A194-73AED75D1FE7}" presName="spaceBetweenRectangles" presStyleCnt="0"/>
      <dgm:spPr/>
    </dgm:pt>
    <dgm:pt modelId="{2DA57B0A-6AA8-4BE9-BE4F-6AC6A1B95EEB}" type="pres">
      <dgm:prSet presAssocID="{85C696E1-8429-4563-8C5F-A44E8FA0A233}" presName="parentLin" presStyleCnt="0"/>
      <dgm:spPr/>
    </dgm:pt>
    <dgm:pt modelId="{A086C16F-5863-416E-AC19-DEF6B4763805}" type="pres">
      <dgm:prSet presAssocID="{85C696E1-8429-4563-8C5F-A44E8FA0A233}" presName="parentLeftMargin" presStyleLbl="node1" presStyleIdx="0" presStyleCnt="2"/>
      <dgm:spPr/>
    </dgm:pt>
    <dgm:pt modelId="{B39013A2-B988-4FEA-A93F-EE9E3C536369}" type="pres">
      <dgm:prSet presAssocID="{85C696E1-8429-4563-8C5F-A44E8FA0A233}" presName="parentText" presStyleLbl="node1" presStyleIdx="1" presStyleCnt="2">
        <dgm:presLayoutVars>
          <dgm:chMax val="0"/>
          <dgm:bulletEnabled val="1"/>
        </dgm:presLayoutVars>
      </dgm:prSet>
      <dgm:spPr/>
    </dgm:pt>
    <dgm:pt modelId="{C8308639-B237-4F7C-A6DC-E32C91BF6BE4}" type="pres">
      <dgm:prSet presAssocID="{85C696E1-8429-4563-8C5F-A44E8FA0A233}" presName="negativeSpace" presStyleCnt="0"/>
      <dgm:spPr/>
    </dgm:pt>
    <dgm:pt modelId="{C90F1F0F-5055-42A9-82F9-46D495E6249E}" type="pres">
      <dgm:prSet presAssocID="{85C696E1-8429-4563-8C5F-A44E8FA0A233}" presName="childText" presStyleLbl="conFgAcc1" presStyleIdx="1" presStyleCnt="2">
        <dgm:presLayoutVars>
          <dgm:bulletEnabled val="1"/>
        </dgm:presLayoutVars>
      </dgm:prSet>
      <dgm:spPr/>
    </dgm:pt>
  </dgm:ptLst>
  <dgm:cxnLst>
    <dgm:cxn modelId="{07E47801-7DCD-4E91-B5A4-D8F2EA80C1BF}" type="presOf" srcId="{85C696E1-8429-4563-8C5F-A44E8FA0A233}" destId="{B39013A2-B988-4FEA-A93F-EE9E3C536369}" srcOrd="1" destOrd="0" presId="urn:microsoft.com/office/officeart/2005/8/layout/list1"/>
    <dgm:cxn modelId="{C040B301-B6F3-4650-851A-A9E96A253A8F}" type="presOf" srcId="{05B0AF83-EC3D-49C7-B705-DE31FEF2C241}" destId="{C90F1F0F-5055-42A9-82F9-46D495E6249E}" srcOrd="0" destOrd="5" presId="urn:microsoft.com/office/officeart/2005/8/layout/list1"/>
    <dgm:cxn modelId="{45DCA415-AF2F-479C-9ACD-A65C80FAE3B0}" srcId="{3AC79302-2DAB-4A17-B99D-C6A4F40FA9EE}" destId="{2042DCB8-B4D1-4E09-A0B6-6228BC9C8C1D}" srcOrd="0" destOrd="0" parTransId="{4DDC3631-2AB9-46BF-880F-7686EAB07B6B}" sibTransId="{9E2FEFD7-9FA1-452E-9055-139318B2AC78}"/>
    <dgm:cxn modelId="{E5645C1C-FF7F-42DC-9D26-722541B0A6CC}" srcId="{3DCD9D84-6EBA-4AEF-8751-31804E242C3D}" destId="{E517193A-301D-4C8A-8E69-CDE54FECD85C}" srcOrd="1" destOrd="0" parTransId="{12DFEB74-D48A-49DF-8D97-91228FD13132}" sibTransId="{2EF49925-1CED-49B7-8F37-E2619F010C92}"/>
    <dgm:cxn modelId="{C593BA1E-5704-4A90-AEB7-A51489E55933}" srcId="{85C696E1-8429-4563-8C5F-A44E8FA0A233}" destId="{4AF33058-C9D3-4F54-958E-663F1F23F5F2}" srcOrd="1" destOrd="0" parTransId="{641A631C-B6C6-4101-847F-2CE80E2B8E68}" sibTransId="{6952A1B3-19B3-4205-ABE7-6BE8EB040BD9}"/>
    <dgm:cxn modelId="{8E80652C-DCD2-41A2-B613-B819E2B30002}" srcId="{85C696E1-8429-4563-8C5F-A44E8FA0A233}" destId="{3AC79302-2DAB-4A17-B99D-C6A4F40FA9EE}" srcOrd="0" destOrd="0" parTransId="{C4F3A6A4-7AEE-490C-82A2-DC84E50EB036}" sibTransId="{7A997355-296D-415D-AD94-100628D2D963}"/>
    <dgm:cxn modelId="{09147737-4CAE-40D0-8EF7-82F65DDE6EF1}" type="presOf" srcId="{FCDE6685-F324-4FF5-95D9-316E7C0F29B0}" destId="{C90F1F0F-5055-42A9-82F9-46D495E6249E}" srcOrd="0" destOrd="4" presId="urn:microsoft.com/office/officeart/2005/8/layout/list1"/>
    <dgm:cxn modelId="{C427FF37-3D1D-4D55-849C-CEC3E016A104}" type="presOf" srcId="{4AF33058-C9D3-4F54-958E-663F1F23F5F2}" destId="{C90F1F0F-5055-42A9-82F9-46D495E6249E}" srcOrd="0" destOrd="3" presId="urn:microsoft.com/office/officeart/2005/8/layout/list1"/>
    <dgm:cxn modelId="{5078316B-0C10-444A-9C66-F1A45AEFBDA7}" type="presOf" srcId="{2042DCB8-B4D1-4E09-A0B6-6228BC9C8C1D}" destId="{C90F1F0F-5055-42A9-82F9-46D495E6249E}" srcOrd="0" destOrd="1" presId="urn:microsoft.com/office/officeart/2005/8/layout/list1"/>
    <dgm:cxn modelId="{14C08A6C-B45A-45EE-A03C-1DA8A5443342}" type="presOf" srcId="{E517193A-301D-4C8A-8E69-CDE54FECD85C}" destId="{9B38276D-3404-489C-888D-A446BD114E90}" srcOrd="0" destOrd="1" presId="urn:microsoft.com/office/officeart/2005/8/layout/list1"/>
    <dgm:cxn modelId="{A6C2AD4C-8DC5-4E07-9234-C506D3D81C77}" type="presOf" srcId="{50A8066C-2ED9-4124-83F4-2E575A19AFF3}" destId="{C90F1F0F-5055-42A9-82F9-46D495E6249E}" srcOrd="0" destOrd="2" presId="urn:microsoft.com/office/officeart/2005/8/layout/list1"/>
    <dgm:cxn modelId="{484DF872-F6D2-47C0-B36B-FB663889CB52}" srcId="{3AC79302-2DAB-4A17-B99D-C6A4F40FA9EE}" destId="{50A8066C-2ED9-4124-83F4-2E575A19AFF3}" srcOrd="1" destOrd="0" parTransId="{C4569C4D-0C39-4E37-B2A8-A624F5876BCD}" sibTransId="{F3F2214F-34DB-47EB-92C5-ED138A025910}"/>
    <dgm:cxn modelId="{1D3E8753-39FE-4C2A-A660-9D04CC44D227}" srcId="{3DCD9D84-6EBA-4AEF-8751-31804E242C3D}" destId="{69513223-B6C2-4CF5-A114-B4DB5672868C}" srcOrd="0" destOrd="0" parTransId="{DA87C0DF-7C95-4665-B228-92AE8F349245}" sibTransId="{2BF9FF84-6175-4668-88B9-4FEE94890BBC}"/>
    <dgm:cxn modelId="{524BA059-4B98-4C44-9617-96037BC8BBF4}" type="presOf" srcId="{85C696E1-8429-4563-8C5F-A44E8FA0A233}" destId="{A086C16F-5863-416E-AC19-DEF6B4763805}" srcOrd="0" destOrd="0" presId="urn:microsoft.com/office/officeart/2005/8/layout/list1"/>
    <dgm:cxn modelId="{AAA80E8F-DFDA-404D-A856-09ADC59FAFED}" type="presOf" srcId="{BCF7CD7F-A0EC-402F-8BBA-5F6CD35AF106}" destId="{9B38276D-3404-489C-888D-A446BD114E90}" srcOrd="0" destOrd="2" presId="urn:microsoft.com/office/officeart/2005/8/layout/list1"/>
    <dgm:cxn modelId="{E5B6389C-4F48-4990-BCBE-38AE03E2FAB2}" srcId="{AEE231EF-3804-4689-B9C3-453869BA40DE}" destId="{85C696E1-8429-4563-8C5F-A44E8FA0A233}" srcOrd="1" destOrd="0" parTransId="{1DC99C39-931C-4B89-808A-009F3072C05E}" sibTransId="{2348D0DF-9602-4DC7-A316-DF7D835A46B9}"/>
    <dgm:cxn modelId="{AEC395A2-06AC-4F45-B138-6F7FCF6F9980}" type="presOf" srcId="{C083D961-4A77-4A65-84D6-6211573BB63A}" destId="{C90F1F0F-5055-42A9-82F9-46D495E6249E}" srcOrd="0" destOrd="6" presId="urn:microsoft.com/office/officeart/2005/8/layout/list1"/>
    <dgm:cxn modelId="{DD2949A3-C452-448F-8A6C-14E0187EC3B2}" srcId="{85C696E1-8429-4563-8C5F-A44E8FA0A233}" destId="{05B0AF83-EC3D-49C7-B705-DE31FEF2C241}" srcOrd="3" destOrd="0" parTransId="{C5755EE8-7B69-4510-97A6-3E29C61010E8}" sibTransId="{13DD1E38-7C96-4B7D-9899-C88C39F275F6}"/>
    <dgm:cxn modelId="{25B32EAC-5C26-4537-864D-99F83B5D1E79}" srcId="{3DCD9D84-6EBA-4AEF-8751-31804E242C3D}" destId="{BCF7CD7F-A0EC-402F-8BBA-5F6CD35AF106}" srcOrd="2" destOrd="0" parTransId="{3F07CDC8-B01C-4ADA-B8A2-8EA7D43632E6}" sibTransId="{DF4489FF-E98A-474C-AAFA-ECC8914822AE}"/>
    <dgm:cxn modelId="{FEC722B3-9254-4260-9B62-750AD0277E93}" type="presOf" srcId="{3AC79302-2DAB-4A17-B99D-C6A4F40FA9EE}" destId="{C90F1F0F-5055-42A9-82F9-46D495E6249E}" srcOrd="0" destOrd="0" presId="urn:microsoft.com/office/officeart/2005/8/layout/list1"/>
    <dgm:cxn modelId="{C40EC0B3-3856-4BD7-BF84-F41C6DF73955}" type="presOf" srcId="{3DCD9D84-6EBA-4AEF-8751-31804E242C3D}" destId="{D641FA44-5810-487D-9DA1-3ACF3794FA6D}" srcOrd="1" destOrd="0" presId="urn:microsoft.com/office/officeart/2005/8/layout/list1"/>
    <dgm:cxn modelId="{9EC8B2B7-0DA1-4B0B-BC17-F28CA459CC4B}" srcId="{AEE231EF-3804-4689-B9C3-453869BA40DE}" destId="{3DCD9D84-6EBA-4AEF-8751-31804E242C3D}" srcOrd="0" destOrd="0" parTransId="{562C84DD-0A83-46EF-902B-436142AAA340}" sibTransId="{84DD5268-190F-48CC-A194-73AED75D1FE7}"/>
    <dgm:cxn modelId="{29D54BBE-4773-4C67-A523-8E4BC088ACD5}" type="presOf" srcId="{69513223-B6C2-4CF5-A114-B4DB5672868C}" destId="{9B38276D-3404-489C-888D-A446BD114E90}" srcOrd="0" destOrd="0" presId="urn:microsoft.com/office/officeart/2005/8/layout/list1"/>
    <dgm:cxn modelId="{38D051D4-3F67-4D9C-A9EA-D079D2D9B032}" type="presOf" srcId="{3DCD9D84-6EBA-4AEF-8751-31804E242C3D}" destId="{DBF48064-CA55-46B2-B3FE-3CB7AF545D0C}" srcOrd="0" destOrd="0" presId="urn:microsoft.com/office/officeart/2005/8/layout/list1"/>
    <dgm:cxn modelId="{ED70B3DB-7446-4033-8160-D9AD1DB65FD9}" srcId="{85C696E1-8429-4563-8C5F-A44E8FA0A233}" destId="{FCDE6685-F324-4FF5-95D9-316E7C0F29B0}" srcOrd="2" destOrd="0" parTransId="{FCA664E6-C765-4D31-9B79-34EAC7DC67C1}" sibTransId="{064D75AB-97A9-43AE-95B4-6525B079D354}"/>
    <dgm:cxn modelId="{F970A6F1-64F4-4F32-8444-6896496A5EE3}" srcId="{85C696E1-8429-4563-8C5F-A44E8FA0A233}" destId="{C083D961-4A77-4A65-84D6-6211573BB63A}" srcOrd="4" destOrd="0" parTransId="{7B7584C5-FD3E-4FB1-B6C3-5A9C03335615}" sibTransId="{293F04B4-452F-48D5-925C-BD9119C326B7}"/>
    <dgm:cxn modelId="{243DD8FF-A15F-4497-AD80-D8D230695712}" type="presOf" srcId="{AEE231EF-3804-4689-B9C3-453869BA40DE}" destId="{5CBD7BF0-4A9F-4DF3-99B4-A162C168D485}" srcOrd="0" destOrd="0" presId="urn:microsoft.com/office/officeart/2005/8/layout/list1"/>
    <dgm:cxn modelId="{5D73D903-991F-47C0-A62C-8ED75BED5D02}" type="presParOf" srcId="{5CBD7BF0-4A9F-4DF3-99B4-A162C168D485}" destId="{0C01CF1E-2FA7-44BD-AAB1-A7BBAE01D06C}" srcOrd="0" destOrd="0" presId="urn:microsoft.com/office/officeart/2005/8/layout/list1"/>
    <dgm:cxn modelId="{B57727D7-8AA8-470B-B6AA-BA2D84B2DF43}" type="presParOf" srcId="{0C01CF1E-2FA7-44BD-AAB1-A7BBAE01D06C}" destId="{DBF48064-CA55-46B2-B3FE-3CB7AF545D0C}" srcOrd="0" destOrd="0" presId="urn:microsoft.com/office/officeart/2005/8/layout/list1"/>
    <dgm:cxn modelId="{3B422168-A18C-45E9-8B1F-734BCB27F500}" type="presParOf" srcId="{0C01CF1E-2FA7-44BD-AAB1-A7BBAE01D06C}" destId="{D641FA44-5810-487D-9DA1-3ACF3794FA6D}" srcOrd="1" destOrd="0" presId="urn:microsoft.com/office/officeart/2005/8/layout/list1"/>
    <dgm:cxn modelId="{E1CA6A90-1D05-4BDE-9840-CE31331C90F0}" type="presParOf" srcId="{5CBD7BF0-4A9F-4DF3-99B4-A162C168D485}" destId="{A3F764FE-FA39-43F1-AA3B-9D8DB45BC07F}" srcOrd="1" destOrd="0" presId="urn:microsoft.com/office/officeart/2005/8/layout/list1"/>
    <dgm:cxn modelId="{0752C3DD-A51D-4A46-AAC2-F6B06E128461}" type="presParOf" srcId="{5CBD7BF0-4A9F-4DF3-99B4-A162C168D485}" destId="{9B38276D-3404-489C-888D-A446BD114E90}" srcOrd="2" destOrd="0" presId="urn:microsoft.com/office/officeart/2005/8/layout/list1"/>
    <dgm:cxn modelId="{CE7176EA-E4E1-471F-A8F9-B3061EEDE070}" type="presParOf" srcId="{5CBD7BF0-4A9F-4DF3-99B4-A162C168D485}" destId="{609C86BF-48DC-4A19-875E-7B0A3E6D105F}" srcOrd="3" destOrd="0" presId="urn:microsoft.com/office/officeart/2005/8/layout/list1"/>
    <dgm:cxn modelId="{9D1BB795-377E-445F-B2A4-943FAE4F43D6}" type="presParOf" srcId="{5CBD7BF0-4A9F-4DF3-99B4-A162C168D485}" destId="{2DA57B0A-6AA8-4BE9-BE4F-6AC6A1B95EEB}" srcOrd="4" destOrd="0" presId="urn:microsoft.com/office/officeart/2005/8/layout/list1"/>
    <dgm:cxn modelId="{BFE7C726-B7D9-476F-926D-921D5D3CB3BA}" type="presParOf" srcId="{2DA57B0A-6AA8-4BE9-BE4F-6AC6A1B95EEB}" destId="{A086C16F-5863-416E-AC19-DEF6B4763805}" srcOrd="0" destOrd="0" presId="urn:microsoft.com/office/officeart/2005/8/layout/list1"/>
    <dgm:cxn modelId="{C66BEF2B-EB0F-4766-A85D-EEDBC34BF113}" type="presParOf" srcId="{2DA57B0A-6AA8-4BE9-BE4F-6AC6A1B95EEB}" destId="{B39013A2-B988-4FEA-A93F-EE9E3C536369}" srcOrd="1" destOrd="0" presId="urn:microsoft.com/office/officeart/2005/8/layout/list1"/>
    <dgm:cxn modelId="{5259A706-4F03-4E04-895A-C0B788FB1E94}" type="presParOf" srcId="{5CBD7BF0-4A9F-4DF3-99B4-A162C168D485}" destId="{C8308639-B237-4F7C-A6DC-E32C91BF6BE4}" srcOrd="5" destOrd="0" presId="urn:microsoft.com/office/officeart/2005/8/layout/list1"/>
    <dgm:cxn modelId="{A11F66BC-AEC5-4A54-8011-0FC3F6C71129}" type="presParOf" srcId="{5CBD7BF0-4A9F-4DF3-99B4-A162C168D485}" destId="{C90F1F0F-5055-42A9-82F9-46D495E6249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C472ACE-FCB7-428A-BC5F-A96CB51D02F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C4452B9-A598-4432-A246-5DF95A855649}">
      <dgm:prSet/>
      <dgm:spPr/>
      <dgm:t>
        <a:bodyPr/>
        <a:lstStyle/>
        <a:p>
          <a:r>
            <a:rPr lang="en-US" dirty="0"/>
            <a:t>IT is no longer an expense </a:t>
          </a:r>
        </a:p>
      </dgm:t>
    </dgm:pt>
    <dgm:pt modelId="{FF5C6F9A-F9A4-4529-BD28-0011162F91ED}" type="parTrans" cxnId="{9EA65875-F361-442F-8932-5C8CBD4BBAB8}">
      <dgm:prSet/>
      <dgm:spPr/>
      <dgm:t>
        <a:bodyPr/>
        <a:lstStyle/>
        <a:p>
          <a:endParaRPr lang="en-US"/>
        </a:p>
      </dgm:t>
    </dgm:pt>
    <dgm:pt modelId="{5B39B964-3DE5-459F-A664-208645064482}" type="sibTrans" cxnId="{9EA65875-F361-442F-8932-5C8CBD4BBAB8}">
      <dgm:prSet/>
      <dgm:spPr/>
      <dgm:t>
        <a:bodyPr/>
        <a:lstStyle/>
        <a:p>
          <a:endParaRPr lang="en-US"/>
        </a:p>
      </dgm:t>
    </dgm:pt>
    <dgm:pt modelId="{2043DF1A-9B8A-4454-A0D7-E2EF903B3679}">
      <dgm:prSet/>
      <dgm:spPr/>
      <dgm:t>
        <a:bodyPr/>
        <a:lstStyle/>
        <a:p>
          <a:r>
            <a:rPr lang="en-US" dirty="0"/>
            <a:t>Change Your P&amp;L</a:t>
          </a:r>
        </a:p>
      </dgm:t>
    </dgm:pt>
    <dgm:pt modelId="{B72A104E-61DB-4904-914C-F909CC1214A9}" type="parTrans" cxnId="{55FE334F-8164-4E85-90E0-1110C1DD8568}">
      <dgm:prSet/>
      <dgm:spPr/>
      <dgm:t>
        <a:bodyPr/>
        <a:lstStyle/>
        <a:p>
          <a:endParaRPr lang="en-US"/>
        </a:p>
      </dgm:t>
    </dgm:pt>
    <dgm:pt modelId="{769C5382-12D0-4EFE-9700-D254719A9AFB}" type="sibTrans" cxnId="{55FE334F-8164-4E85-90E0-1110C1DD8568}">
      <dgm:prSet/>
      <dgm:spPr/>
      <dgm:t>
        <a:bodyPr/>
        <a:lstStyle/>
        <a:p>
          <a:endParaRPr lang="en-US"/>
        </a:p>
      </dgm:t>
    </dgm:pt>
    <dgm:pt modelId="{F9E8CF9D-8605-4D51-850C-0B0AB3AEF7EC}">
      <dgm:prSet/>
      <dgm:spPr/>
      <dgm:t>
        <a:bodyPr/>
        <a:lstStyle/>
        <a:p>
          <a:r>
            <a:rPr lang="en-US" dirty="0"/>
            <a:t>Agency mindset shift needed</a:t>
          </a:r>
        </a:p>
      </dgm:t>
    </dgm:pt>
    <dgm:pt modelId="{4D7365EE-1F54-444E-B5B4-C43C11703CE1}" type="parTrans" cxnId="{C8C98712-64B1-47B4-A290-C45997DA6F4E}">
      <dgm:prSet/>
      <dgm:spPr/>
      <dgm:t>
        <a:bodyPr/>
        <a:lstStyle/>
        <a:p>
          <a:endParaRPr lang="en-US"/>
        </a:p>
      </dgm:t>
    </dgm:pt>
    <dgm:pt modelId="{4042779F-35A3-4C9F-A47B-64378AF0D5F5}" type="sibTrans" cxnId="{C8C98712-64B1-47B4-A290-C45997DA6F4E}">
      <dgm:prSet/>
      <dgm:spPr/>
      <dgm:t>
        <a:bodyPr/>
        <a:lstStyle/>
        <a:p>
          <a:endParaRPr lang="en-US"/>
        </a:p>
      </dgm:t>
    </dgm:pt>
    <dgm:pt modelId="{263253A7-F02A-4720-B0B7-CB1F87186660}" type="pres">
      <dgm:prSet presAssocID="{FC472ACE-FCB7-428A-BC5F-A96CB51D02F8}" presName="linear" presStyleCnt="0">
        <dgm:presLayoutVars>
          <dgm:animLvl val="lvl"/>
          <dgm:resizeHandles val="exact"/>
        </dgm:presLayoutVars>
      </dgm:prSet>
      <dgm:spPr/>
    </dgm:pt>
    <dgm:pt modelId="{16DBF014-D63F-43F3-BC5E-3BD149FE6901}" type="pres">
      <dgm:prSet presAssocID="{5C4452B9-A598-4432-A246-5DF95A855649}" presName="parentText" presStyleLbl="node1" presStyleIdx="0" presStyleCnt="3">
        <dgm:presLayoutVars>
          <dgm:chMax val="0"/>
          <dgm:bulletEnabled val="1"/>
        </dgm:presLayoutVars>
      </dgm:prSet>
      <dgm:spPr/>
    </dgm:pt>
    <dgm:pt modelId="{1EBAF663-F7A4-42E9-BAF0-25362A7550B8}" type="pres">
      <dgm:prSet presAssocID="{5B39B964-3DE5-459F-A664-208645064482}" presName="spacer" presStyleCnt="0"/>
      <dgm:spPr/>
    </dgm:pt>
    <dgm:pt modelId="{926DB189-8773-4767-B213-A7289CF31737}" type="pres">
      <dgm:prSet presAssocID="{2043DF1A-9B8A-4454-A0D7-E2EF903B3679}" presName="parentText" presStyleLbl="node1" presStyleIdx="1" presStyleCnt="3">
        <dgm:presLayoutVars>
          <dgm:chMax val="0"/>
          <dgm:bulletEnabled val="1"/>
        </dgm:presLayoutVars>
      </dgm:prSet>
      <dgm:spPr/>
    </dgm:pt>
    <dgm:pt modelId="{4FCFA86A-451C-4F2F-B5FE-C0095DF167D0}" type="pres">
      <dgm:prSet presAssocID="{769C5382-12D0-4EFE-9700-D254719A9AFB}" presName="spacer" presStyleCnt="0"/>
      <dgm:spPr/>
    </dgm:pt>
    <dgm:pt modelId="{D82C8CF1-0CFD-4104-BC07-5708718FE1A2}" type="pres">
      <dgm:prSet presAssocID="{F9E8CF9D-8605-4D51-850C-0B0AB3AEF7EC}" presName="parentText" presStyleLbl="node1" presStyleIdx="2" presStyleCnt="3">
        <dgm:presLayoutVars>
          <dgm:chMax val="0"/>
          <dgm:bulletEnabled val="1"/>
        </dgm:presLayoutVars>
      </dgm:prSet>
      <dgm:spPr/>
    </dgm:pt>
  </dgm:ptLst>
  <dgm:cxnLst>
    <dgm:cxn modelId="{C8C98712-64B1-47B4-A290-C45997DA6F4E}" srcId="{FC472ACE-FCB7-428A-BC5F-A96CB51D02F8}" destId="{F9E8CF9D-8605-4D51-850C-0B0AB3AEF7EC}" srcOrd="2" destOrd="0" parTransId="{4D7365EE-1F54-444E-B5B4-C43C11703CE1}" sibTransId="{4042779F-35A3-4C9F-A47B-64378AF0D5F5}"/>
    <dgm:cxn modelId="{55FE334F-8164-4E85-90E0-1110C1DD8568}" srcId="{FC472ACE-FCB7-428A-BC5F-A96CB51D02F8}" destId="{2043DF1A-9B8A-4454-A0D7-E2EF903B3679}" srcOrd="1" destOrd="0" parTransId="{B72A104E-61DB-4904-914C-F909CC1214A9}" sibTransId="{769C5382-12D0-4EFE-9700-D254719A9AFB}"/>
    <dgm:cxn modelId="{9EA65875-F361-442F-8932-5C8CBD4BBAB8}" srcId="{FC472ACE-FCB7-428A-BC5F-A96CB51D02F8}" destId="{5C4452B9-A598-4432-A246-5DF95A855649}" srcOrd="0" destOrd="0" parTransId="{FF5C6F9A-F9A4-4529-BD28-0011162F91ED}" sibTransId="{5B39B964-3DE5-459F-A664-208645064482}"/>
    <dgm:cxn modelId="{4F170AA0-25C2-493E-9D27-3E2A9AB14293}" type="presOf" srcId="{2043DF1A-9B8A-4454-A0D7-E2EF903B3679}" destId="{926DB189-8773-4767-B213-A7289CF31737}" srcOrd="0" destOrd="0" presId="urn:microsoft.com/office/officeart/2005/8/layout/vList2"/>
    <dgm:cxn modelId="{6067CFAC-6505-4197-80E1-8CDC719FF5BD}" type="presOf" srcId="{FC472ACE-FCB7-428A-BC5F-A96CB51D02F8}" destId="{263253A7-F02A-4720-B0B7-CB1F87186660}" srcOrd="0" destOrd="0" presId="urn:microsoft.com/office/officeart/2005/8/layout/vList2"/>
    <dgm:cxn modelId="{FA9F75B0-7209-4808-BAF3-AB9A1B5F3988}" type="presOf" srcId="{5C4452B9-A598-4432-A246-5DF95A855649}" destId="{16DBF014-D63F-43F3-BC5E-3BD149FE6901}" srcOrd="0" destOrd="0" presId="urn:microsoft.com/office/officeart/2005/8/layout/vList2"/>
    <dgm:cxn modelId="{1D5389B4-DC1B-4D87-9D08-344AAF3D2B7E}" type="presOf" srcId="{F9E8CF9D-8605-4D51-850C-0B0AB3AEF7EC}" destId="{D82C8CF1-0CFD-4104-BC07-5708718FE1A2}" srcOrd="0" destOrd="0" presId="urn:microsoft.com/office/officeart/2005/8/layout/vList2"/>
    <dgm:cxn modelId="{A6B7C25A-46D4-49FB-BABC-322CD8236B23}" type="presParOf" srcId="{263253A7-F02A-4720-B0B7-CB1F87186660}" destId="{16DBF014-D63F-43F3-BC5E-3BD149FE6901}" srcOrd="0" destOrd="0" presId="urn:microsoft.com/office/officeart/2005/8/layout/vList2"/>
    <dgm:cxn modelId="{E3A9B6DD-3650-4EBC-8F68-E0D7B7DED1C4}" type="presParOf" srcId="{263253A7-F02A-4720-B0B7-CB1F87186660}" destId="{1EBAF663-F7A4-42E9-BAF0-25362A7550B8}" srcOrd="1" destOrd="0" presId="urn:microsoft.com/office/officeart/2005/8/layout/vList2"/>
    <dgm:cxn modelId="{C31D19B5-B1E8-4A12-94D6-6926CBF30504}" type="presParOf" srcId="{263253A7-F02A-4720-B0B7-CB1F87186660}" destId="{926DB189-8773-4767-B213-A7289CF31737}" srcOrd="2" destOrd="0" presId="urn:microsoft.com/office/officeart/2005/8/layout/vList2"/>
    <dgm:cxn modelId="{3C4733A1-E5F7-480D-AA99-2BB73025DB3A}" type="presParOf" srcId="{263253A7-F02A-4720-B0B7-CB1F87186660}" destId="{4FCFA86A-451C-4F2F-B5FE-C0095DF167D0}" srcOrd="3" destOrd="0" presId="urn:microsoft.com/office/officeart/2005/8/layout/vList2"/>
    <dgm:cxn modelId="{5F6E0D56-0C03-4806-950C-BEB4F3C10E57}" type="presParOf" srcId="{263253A7-F02A-4720-B0B7-CB1F87186660}" destId="{D82C8CF1-0CFD-4104-BC07-5708718FE1A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E08B8F-5C7C-44DA-AEF2-92F2734140A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AFBD546-32D6-4F70-848F-7D55E69217A2}">
      <dgm:prSet/>
      <dgm:spPr/>
      <dgm:t>
        <a:bodyPr/>
        <a:lstStyle/>
        <a:p>
          <a:r>
            <a:rPr lang="en-US"/>
            <a:t>Digitization: Virtually all information is being digitized</a:t>
          </a:r>
        </a:p>
      </dgm:t>
    </dgm:pt>
    <dgm:pt modelId="{96B22086-168E-45CA-A898-3D83853B5D3F}" type="parTrans" cxnId="{6D69FB31-CD3C-47B0-9FB1-0D5655294CAA}">
      <dgm:prSet/>
      <dgm:spPr/>
      <dgm:t>
        <a:bodyPr/>
        <a:lstStyle/>
        <a:p>
          <a:endParaRPr lang="en-US"/>
        </a:p>
      </dgm:t>
    </dgm:pt>
    <dgm:pt modelId="{B1EE718D-E41B-42CE-AC7D-22A91CBC05F1}" type="sibTrans" cxnId="{6D69FB31-CD3C-47B0-9FB1-0D5655294CAA}">
      <dgm:prSet/>
      <dgm:spPr/>
      <dgm:t>
        <a:bodyPr/>
        <a:lstStyle/>
        <a:p>
          <a:endParaRPr lang="en-US"/>
        </a:p>
      </dgm:t>
    </dgm:pt>
    <dgm:pt modelId="{28F153CB-FE04-43CD-A36B-21C829DD4B91}">
      <dgm:prSet/>
      <dgm:spPr/>
      <dgm:t>
        <a:bodyPr/>
        <a:lstStyle/>
        <a:p>
          <a:r>
            <a:rPr lang="en-US"/>
            <a:t>Deceptive: Early stage exponential growth hard to detect</a:t>
          </a:r>
        </a:p>
      </dgm:t>
    </dgm:pt>
    <dgm:pt modelId="{9DFC7C5E-4F29-4D9F-92B7-704D67AAAD37}" type="parTrans" cxnId="{413E4937-B1AC-45D2-92A3-59CB53B6B7C7}">
      <dgm:prSet/>
      <dgm:spPr/>
      <dgm:t>
        <a:bodyPr/>
        <a:lstStyle/>
        <a:p>
          <a:endParaRPr lang="en-US"/>
        </a:p>
      </dgm:t>
    </dgm:pt>
    <dgm:pt modelId="{6F75237A-6D15-4BB4-A657-2C2545B75163}" type="sibTrans" cxnId="{413E4937-B1AC-45D2-92A3-59CB53B6B7C7}">
      <dgm:prSet/>
      <dgm:spPr/>
      <dgm:t>
        <a:bodyPr/>
        <a:lstStyle/>
        <a:p>
          <a:endParaRPr lang="en-US"/>
        </a:p>
      </dgm:t>
    </dgm:pt>
    <dgm:pt modelId="{B4962EC6-F900-4201-84CD-5DE2FBC6D4FC}">
      <dgm:prSet/>
      <dgm:spPr/>
      <dgm:t>
        <a:bodyPr/>
        <a:lstStyle/>
        <a:p>
          <a:r>
            <a:rPr lang="en-US"/>
            <a:t>Disruptive: “All of a sudden”</a:t>
          </a:r>
        </a:p>
      </dgm:t>
    </dgm:pt>
    <dgm:pt modelId="{588DD98C-A704-4A1D-AEA9-29EF09CDEA63}" type="parTrans" cxnId="{206F3E9C-D5F2-42EB-834A-E45532FB5B39}">
      <dgm:prSet/>
      <dgm:spPr/>
      <dgm:t>
        <a:bodyPr/>
        <a:lstStyle/>
        <a:p>
          <a:endParaRPr lang="en-US"/>
        </a:p>
      </dgm:t>
    </dgm:pt>
    <dgm:pt modelId="{15790187-E418-401A-98BD-B61AE1855068}" type="sibTrans" cxnId="{206F3E9C-D5F2-42EB-834A-E45532FB5B39}">
      <dgm:prSet/>
      <dgm:spPr/>
      <dgm:t>
        <a:bodyPr/>
        <a:lstStyle/>
        <a:p>
          <a:endParaRPr lang="en-US"/>
        </a:p>
      </dgm:t>
    </dgm:pt>
    <dgm:pt modelId="{1524FC77-28E4-4C9D-ABA6-B3B8E77BC79E}">
      <dgm:prSet/>
      <dgm:spPr/>
      <dgm:t>
        <a:bodyPr/>
        <a:lstStyle/>
        <a:p>
          <a:r>
            <a:rPr lang="en-US"/>
            <a:t>Dematerialization: Your SmartPhone</a:t>
          </a:r>
        </a:p>
      </dgm:t>
    </dgm:pt>
    <dgm:pt modelId="{2EA4CCE1-9A7C-4665-B742-A567CC352C49}" type="parTrans" cxnId="{5436BB19-68C0-4245-A105-7F44B812DFF9}">
      <dgm:prSet/>
      <dgm:spPr/>
      <dgm:t>
        <a:bodyPr/>
        <a:lstStyle/>
        <a:p>
          <a:endParaRPr lang="en-US"/>
        </a:p>
      </dgm:t>
    </dgm:pt>
    <dgm:pt modelId="{79FF4C96-5098-4022-9373-0CF6C29A8A7B}" type="sibTrans" cxnId="{5436BB19-68C0-4245-A105-7F44B812DFF9}">
      <dgm:prSet/>
      <dgm:spPr/>
      <dgm:t>
        <a:bodyPr/>
        <a:lstStyle/>
        <a:p>
          <a:endParaRPr lang="en-US"/>
        </a:p>
      </dgm:t>
    </dgm:pt>
    <dgm:pt modelId="{6DEF2508-55D2-4534-A582-17F1E2F71FFD}">
      <dgm:prSet/>
      <dgm:spPr/>
      <dgm:t>
        <a:bodyPr/>
        <a:lstStyle/>
        <a:p>
          <a:r>
            <a:rPr lang="en-US"/>
            <a:t>Demonetization: Craigslist for classified ads</a:t>
          </a:r>
        </a:p>
      </dgm:t>
    </dgm:pt>
    <dgm:pt modelId="{D7895AC4-9469-4368-A4CC-10A9E68B7759}" type="parTrans" cxnId="{8B6286EE-BC5D-46E7-A630-4BD321D0C4C2}">
      <dgm:prSet/>
      <dgm:spPr/>
      <dgm:t>
        <a:bodyPr/>
        <a:lstStyle/>
        <a:p>
          <a:endParaRPr lang="en-US"/>
        </a:p>
      </dgm:t>
    </dgm:pt>
    <dgm:pt modelId="{06F06B9B-004D-4CC6-B625-28566488AFA1}" type="sibTrans" cxnId="{8B6286EE-BC5D-46E7-A630-4BD321D0C4C2}">
      <dgm:prSet/>
      <dgm:spPr/>
      <dgm:t>
        <a:bodyPr/>
        <a:lstStyle/>
        <a:p>
          <a:endParaRPr lang="en-US"/>
        </a:p>
      </dgm:t>
    </dgm:pt>
    <dgm:pt modelId="{440E89C8-AAC7-4F58-BF67-3C65635C4E6C}">
      <dgm:prSet/>
      <dgm:spPr/>
      <dgm:t>
        <a:bodyPr/>
        <a:lstStyle/>
        <a:p>
          <a:r>
            <a:rPr lang="en-US"/>
            <a:t>Democratization: Goes anywhere and everywhere</a:t>
          </a:r>
        </a:p>
      </dgm:t>
    </dgm:pt>
    <dgm:pt modelId="{B59E173A-FBC1-4AB8-8989-9A80DC7CFAFF}" type="parTrans" cxnId="{E19667B5-AF5A-41A7-880F-41D6FF7AF81B}">
      <dgm:prSet/>
      <dgm:spPr/>
      <dgm:t>
        <a:bodyPr/>
        <a:lstStyle/>
        <a:p>
          <a:endParaRPr lang="en-US"/>
        </a:p>
      </dgm:t>
    </dgm:pt>
    <dgm:pt modelId="{766B27A4-7473-4126-BAB6-C35B84EDF548}" type="sibTrans" cxnId="{E19667B5-AF5A-41A7-880F-41D6FF7AF81B}">
      <dgm:prSet/>
      <dgm:spPr/>
      <dgm:t>
        <a:bodyPr/>
        <a:lstStyle/>
        <a:p>
          <a:endParaRPr lang="en-US"/>
        </a:p>
      </dgm:t>
    </dgm:pt>
    <dgm:pt modelId="{2AF34657-EF92-46E0-AC27-6493A2A686DE}" type="pres">
      <dgm:prSet presAssocID="{77E08B8F-5C7C-44DA-AEF2-92F2734140A9}" presName="root" presStyleCnt="0">
        <dgm:presLayoutVars>
          <dgm:dir/>
          <dgm:resizeHandles val="exact"/>
        </dgm:presLayoutVars>
      </dgm:prSet>
      <dgm:spPr/>
    </dgm:pt>
    <dgm:pt modelId="{DE68E3D1-C447-4E7C-8D4F-6976C1337045}" type="pres">
      <dgm:prSet presAssocID="{4AFBD546-32D6-4F70-848F-7D55E69217A2}" presName="compNode" presStyleCnt="0"/>
      <dgm:spPr/>
    </dgm:pt>
    <dgm:pt modelId="{D4CE78DF-16BF-4A46-9816-9611293F6920}" type="pres">
      <dgm:prSet presAssocID="{4AFBD546-32D6-4F70-848F-7D55E69217A2}" presName="bgRect" presStyleLbl="bgShp" presStyleIdx="0" presStyleCnt="6"/>
      <dgm:spPr/>
    </dgm:pt>
    <dgm:pt modelId="{1AF6591B-25D0-4FD5-AD49-B83686F64694}" type="pres">
      <dgm:prSet presAssocID="{4AFBD546-32D6-4F70-848F-7D55E69217A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sk"/>
        </a:ext>
      </dgm:extLst>
    </dgm:pt>
    <dgm:pt modelId="{9E6DD821-A0B5-4C07-B86A-F80286D8E40D}" type="pres">
      <dgm:prSet presAssocID="{4AFBD546-32D6-4F70-848F-7D55E69217A2}" presName="spaceRect" presStyleCnt="0"/>
      <dgm:spPr/>
    </dgm:pt>
    <dgm:pt modelId="{744D6987-D9D2-4F77-97CE-F68230A89D5F}" type="pres">
      <dgm:prSet presAssocID="{4AFBD546-32D6-4F70-848F-7D55E69217A2}" presName="parTx" presStyleLbl="revTx" presStyleIdx="0" presStyleCnt="6">
        <dgm:presLayoutVars>
          <dgm:chMax val="0"/>
          <dgm:chPref val="0"/>
        </dgm:presLayoutVars>
      </dgm:prSet>
      <dgm:spPr/>
    </dgm:pt>
    <dgm:pt modelId="{46E93E29-D104-4342-857C-E5F2DAB7A81A}" type="pres">
      <dgm:prSet presAssocID="{B1EE718D-E41B-42CE-AC7D-22A91CBC05F1}" presName="sibTrans" presStyleCnt="0"/>
      <dgm:spPr/>
    </dgm:pt>
    <dgm:pt modelId="{E7B07C83-07D9-40A0-8C5F-9635833767CA}" type="pres">
      <dgm:prSet presAssocID="{28F153CB-FE04-43CD-A36B-21C829DD4B91}" presName="compNode" presStyleCnt="0"/>
      <dgm:spPr/>
    </dgm:pt>
    <dgm:pt modelId="{A8681583-C325-4ADB-92E5-147CA985352A}" type="pres">
      <dgm:prSet presAssocID="{28F153CB-FE04-43CD-A36B-21C829DD4B91}" presName="bgRect" presStyleLbl="bgShp" presStyleIdx="1" presStyleCnt="6"/>
      <dgm:spPr/>
    </dgm:pt>
    <dgm:pt modelId="{7A178E28-F7ED-4FBC-B519-EC702D48BAB7}" type="pres">
      <dgm:prSet presAssocID="{28F153CB-FE04-43CD-A36B-21C829DD4B9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8BD13CA0-2844-4532-A81D-C9D26345704C}" type="pres">
      <dgm:prSet presAssocID="{28F153CB-FE04-43CD-A36B-21C829DD4B91}" presName="spaceRect" presStyleCnt="0"/>
      <dgm:spPr/>
    </dgm:pt>
    <dgm:pt modelId="{BBCE668B-9200-42D7-9B97-A1BAB185F269}" type="pres">
      <dgm:prSet presAssocID="{28F153CB-FE04-43CD-A36B-21C829DD4B91}" presName="parTx" presStyleLbl="revTx" presStyleIdx="1" presStyleCnt="6">
        <dgm:presLayoutVars>
          <dgm:chMax val="0"/>
          <dgm:chPref val="0"/>
        </dgm:presLayoutVars>
      </dgm:prSet>
      <dgm:spPr/>
    </dgm:pt>
    <dgm:pt modelId="{6FD91902-B9C0-4797-82C2-2123F8411AE7}" type="pres">
      <dgm:prSet presAssocID="{6F75237A-6D15-4BB4-A657-2C2545B75163}" presName="sibTrans" presStyleCnt="0"/>
      <dgm:spPr/>
    </dgm:pt>
    <dgm:pt modelId="{F225C533-3232-47B1-9CF8-D8A2734A9D16}" type="pres">
      <dgm:prSet presAssocID="{B4962EC6-F900-4201-84CD-5DE2FBC6D4FC}" presName="compNode" presStyleCnt="0"/>
      <dgm:spPr/>
    </dgm:pt>
    <dgm:pt modelId="{FA99C132-7B7A-4D67-8731-6A0BAEFB7D93}" type="pres">
      <dgm:prSet presAssocID="{B4962EC6-F900-4201-84CD-5DE2FBC6D4FC}" presName="bgRect" presStyleLbl="bgShp" presStyleIdx="2" presStyleCnt="6"/>
      <dgm:spPr/>
    </dgm:pt>
    <dgm:pt modelId="{3EDF2AFA-A921-43DC-8A45-418733AA407F}" type="pres">
      <dgm:prSet presAssocID="{B4962EC6-F900-4201-84CD-5DE2FBC6D4F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503CC36A-9A40-436D-AABB-5FF0D7CCD1A3}" type="pres">
      <dgm:prSet presAssocID="{B4962EC6-F900-4201-84CD-5DE2FBC6D4FC}" presName="spaceRect" presStyleCnt="0"/>
      <dgm:spPr/>
    </dgm:pt>
    <dgm:pt modelId="{F17214EA-8859-4BC1-86A0-19024962D713}" type="pres">
      <dgm:prSet presAssocID="{B4962EC6-F900-4201-84CD-5DE2FBC6D4FC}" presName="parTx" presStyleLbl="revTx" presStyleIdx="2" presStyleCnt="6">
        <dgm:presLayoutVars>
          <dgm:chMax val="0"/>
          <dgm:chPref val="0"/>
        </dgm:presLayoutVars>
      </dgm:prSet>
      <dgm:spPr/>
    </dgm:pt>
    <dgm:pt modelId="{4994B9D9-EB1A-4105-A704-8A589E06FF92}" type="pres">
      <dgm:prSet presAssocID="{15790187-E418-401A-98BD-B61AE1855068}" presName="sibTrans" presStyleCnt="0"/>
      <dgm:spPr/>
    </dgm:pt>
    <dgm:pt modelId="{AD3F03BF-D22F-4586-BDAE-19DF03C24053}" type="pres">
      <dgm:prSet presAssocID="{1524FC77-28E4-4C9D-ABA6-B3B8E77BC79E}" presName="compNode" presStyleCnt="0"/>
      <dgm:spPr/>
    </dgm:pt>
    <dgm:pt modelId="{6C619244-E592-41BD-A065-35A8D0431B33}" type="pres">
      <dgm:prSet presAssocID="{1524FC77-28E4-4C9D-ABA6-B3B8E77BC79E}" presName="bgRect" presStyleLbl="bgShp" presStyleIdx="3" presStyleCnt="6"/>
      <dgm:spPr/>
    </dgm:pt>
    <dgm:pt modelId="{6F8B9D32-6EC9-4CD3-99FB-FF4C13DDA643}" type="pres">
      <dgm:prSet presAssocID="{1524FC77-28E4-4C9D-ABA6-B3B8E77BC79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B"/>
        </a:ext>
      </dgm:extLst>
    </dgm:pt>
    <dgm:pt modelId="{E2007448-A060-4B86-AD1E-B5FFF0F75AF7}" type="pres">
      <dgm:prSet presAssocID="{1524FC77-28E4-4C9D-ABA6-B3B8E77BC79E}" presName="spaceRect" presStyleCnt="0"/>
      <dgm:spPr/>
    </dgm:pt>
    <dgm:pt modelId="{B850485C-2A64-47F1-933F-0F1F6B95B1AB}" type="pres">
      <dgm:prSet presAssocID="{1524FC77-28E4-4C9D-ABA6-B3B8E77BC79E}" presName="parTx" presStyleLbl="revTx" presStyleIdx="3" presStyleCnt="6">
        <dgm:presLayoutVars>
          <dgm:chMax val="0"/>
          <dgm:chPref val="0"/>
        </dgm:presLayoutVars>
      </dgm:prSet>
      <dgm:spPr/>
    </dgm:pt>
    <dgm:pt modelId="{02A4A925-E8A0-4C7B-B204-BF8268A78FB9}" type="pres">
      <dgm:prSet presAssocID="{79FF4C96-5098-4022-9373-0CF6C29A8A7B}" presName="sibTrans" presStyleCnt="0"/>
      <dgm:spPr/>
    </dgm:pt>
    <dgm:pt modelId="{C1763FE7-70F5-406A-A11E-EC853FC3D811}" type="pres">
      <dgm:prSet presAssocID="{6DEF2508-55D2-4534-A582-17F1E2F71FFD}" presName="compNode" presStyleCnt="0"/>
      <dgm:spPr/>
    </dgm:pt>
    <dgm:pt modelId="{BC99FB36-BF25-4C70-948A-575A0D0FDF54}" type="pres">
      <dgm:prSet presAssocID="{6DEF2508-55D2-4534-A582-17F1E2F71FFD}" presName="bgRect" presStyleLbl="bgShp" presStyleIdx="4" presStyleCnt="6"/>
      <dgm:spPr/>
    </dgm:pt>
    <dgm:pt modelId="{BBDFE050-BB7D-4290-93C8-FB7A218C8AE1}" type="pres">
      <dgm:prSet presAssocID="{6DEF2508-55D2-4534-A582-17F1E2F71FF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dvertising"/>
        </a:ext>
      </dgm:extLst>
    </dgm:pt>
    <dgm:pt modelId="{E84F46CD-2116-4A73-A5E1-002F8EC0F846}" type="pres">
      <dgm:prSet presAssocID="{6DEF2508-55D2-4534-A582-17F1E2F71FFD}" presName="spaceRect" presStyleCnt="0"/>
      <dgm:spPr/>
    </dgm:pt>
    <dgm:pt modelId="{74478E41-3423-4A35-AF2B-C4AA92E7D192}" type="pres">
      <dgm:prSet presAssocID="{6DEF2508-55D2-4534-A582-17F1E2F71FFD}" presName="parTx" presStyleLbl="revTx" presStyleIdx="4" presStyleCnt="6">
        <dgm:presLayoutVars>
          <dgm:chMax val="0"/>
          <dgm:chPref val="0"/>
        </dgm:presLayoutVars>
      </dgm:prSet>
      <dgm:spPr/>
    </dgm:pt>
    <dgm:pt modelId="{5A233E27-D1F1-4295-9317-397AFA927F84}" type="pres">
      <dgm:prSet presAssocID="{06F06B9B-004D-4CC6-B625-28566488AFA1}" presName="sibTrans" presStyleCnt="0"/>
      <dgm:spPr/>
    </dgm:pt>
    <dgm:pt modelId="{B8265C95-0A87-4954-8EC5-097A1DB728D4}" type="pres">
      <dgm:prSet presAssocID="{440E89C8-AAC7-4F58-BF67-3C65635C4E6C}" presName="compNode" presStyleCnt="0"/>
      <dgm:spPr/>
    </dgm:pt>
    <dgm:pt modelId="{278A86AC-E9DE-4297-8294-2B3A8B03154D}" type="pres">
      <dgm:prSet presAssocID="{440E89C8-AAC7-4F58-BF67-3C65635C4E6C}" presName="bgRect" presStyleLbl="bgShp" presStyleIdx="5" presStyleCnt="6"/>
      <dgm:spPr/>
    </dgm:pt>
    <dgm:pt modelId="{8F79337D-997B-418A-AD07-1F5D7E575022}" type="pres">
      <dgm:prSet presAssocID="{440E89C8-AAC7-4F58-BF67-3C65635C4E6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arth Globe Americas"/>
        </a:ext>
      </dgm:extLst>
    </dgm:pt>
    <dgm:pt modelId="{5314BC0F-FDAE-46D7-998C-1AAA4E7901ED}" type="pres">
      <dgm:prSet presAssocID="{440E89C8-AAC7-4F58-BF67-3C65635C4E6C}" presName="spaceRect" presStyleCnt="0"/>
      <dgm:spPr/>
    </dgm:pt>
    <dgm:pt modelId="{4FE209D0-9629-4E05-BC96-EFE8FFD3935C}" type="pres">
      <dgm:prSet presAssocID="{440E89C8-AAC7-4F58-BF67-3C65635C4E6C}" presName="parTx" presStyleLbl="revTx" presStyleIdx="5" presStyleCnt="6">
        <dgm:presLayoutVars>
          <dgm:chMax val="0"/>
          <dgm:chPref val="0"/>
        </dgm:presLayoutVars>
      </dgm:prSet>
      <dgm:spPr/>
    </dgm:pt>
  </dgm:ptLst>
  <dgm:cxnLst>
    <dgm:cxn modelId="{ACE2AC00-61E9-47D1-ADEA-07B526F164AD}" type="presOf" srcId="{77E08B8F-5C7C-44DA-AEF2-92F2734140A9}" destId="{2AF34657-EF92-46E0-AC27-6493A2A686DE}" srcOrd="0" destOrd="0" presId="urn:microsoft.com/office/officeart/2018/2/layout/IconVerticalSolidList"/>
    <dgm:cxn modelId="{0A9CB913-9013-4E58-A4E3-7D22D43D2C6B}" type="presOf" srcId="{B4962EC6-F900-4201-84CD-5DE2FBC6D4FC}" destId="{F17214EA-8859-4BC1-86A0-19024962D713}" srcOrd="0" destOrd="0" presId="urn:microsoft.com/office/officeart/2018/2/layout/IconVerticalSolidList"/>
    <dgm:cxn modelId="{5436BB19-68C0-4245-A105-7F44B812DFF9}" srcId="{77E08B8F-5C7C-44DA-AEF2-92F2734140A9}" destId="{1524FC77-28E4-4C9D-ABA6-B3B8E77BC79E}" srcOrd="3" destOrd="0" parTransId="{2EA4CCE1-9A7C-4665-B742-A567CC352C49}" sibTransId="{79FF4C96-5098-4022-9373-0CF6C29A8A7B}"/>
    <dgm:cxn modelId="{60ACD630-1C6C-48D2-B602-80E1DCB85D8B}" type="presOf" srcId="{440E89C8-AAC7-4F58-BF67-3C65635C4E6C}" destId="{4FE209D0-9629-4E05-BC96-EFE8FFD3935C}" srcOrd="0" destOrd="0" presId="urn:microsoft.com/office/officeart/2018/2/layout/IconVerticalSolidList"/>
    <dgm:cxn modelId="{6D69FB31-CD3C-47B0-9FB1-0D5655294CAA}" srcId="{77E08B8F-5C7C-44DA-AEF2-92F2734140A9}" destId="{4AFBD546-32D6-4F70-848F-7D55E69217A2}" srcOrd="0" destOrd="0" parTransId="{96B22086-168E-45CA-A898-3D83853B5D3F}" sibTransId="{B1EE718D-E41B-42CE-AC7D-22A91CBC05F1}"/>
    <dgm:cxn modelId="{413E4937-B1AC-45D2-92A3-59CB53B6B7C7}" srcId="{77E08B8F-5C7C-44DA-AEF2-92F2734140A9}" destId="{28F153CB-FE04-43CD-A36B-21C829DD4B91}" srcOrd="1" destOrd="0" parTransId="{9DFC7C5E-4F29-4D9F-92B7-704D67AAAD37}" sibTransId="{6F75237A-6D15-4BB4-A657-2C2545B75163}"/>
    <dgm:cxn modelId="{8E7F093A-A670-42C8-B09F-60E3F2886450}" type="presOf" srcId="{4AFBD546-32D6-4F70-848F-7D55E69217A2}" destId="{744D6987-D9D2-4F77-97CE-F68230A89D5F}" srcOrd="0" destOrd="0" presId="urn:microsoft.com/office/officeart/2018/2/layout/IconVerticalSolidList"/>
    <dgm:cxn modelId="{35F7815E-1D83-40F7-AE1F-15F7450F084C}" type="presOf" srcId="{6DEF2508-55D2-4534-A582-17F1E2F71FFD}" destId="{74478E41-3423-4A35-AF2B-C4AA92E7D192}" srcOrd="0" destOrd="0" presId="urn:microsoft.com/office/officeart/2018/2/layout/IconVerticalSolidList"/>
    <dgm:cxn modelId="{6EDB104A-E2B8-4DFD-B2F3-82AC9AE66E41}" type="presOf" srcId="{28F153CB-FE04-43CD-A36B-21C829DD4B91}" destId="{BBCE668B-9200-42D7-9B97-A1BAB185F269}" srcOrd="0" destOrd="0" presId="urn:microsoft.com/office/officeart/2018/2/layout/IconVerticalSolidList"/>
    <dgm:cxn modelId="{206F3E9C-D5F2-42EB-834A-E45532FB5B39}" srcId="{77E08B8F-5C7C-44DA-AEF2-92F2734140A9}" destId="{B4962EC6-F900-4201-84CD-5DE2FBC6D4FC}" srcOrd="2" destOrd="0" parTransId="{588DD98C-A704-4A1D-AEA9-29EF09CDEA63}" sibTransId="{15790187-E418-401A-98BD-B61AE1855068}"/>
    <dgm:cxn modelId="{E19667B5-AF5A-41A7-880F-41D6FF7AF81B}" srcId="{77E08B8F-5C7C-44DA-AEF2-92F2734140A9}" destId="{440E89C8-AAC7-4F58-BF67-3C65635C4E6C}" srcOrd="5" destOrd="0" parTransId="{B59E173A-FBC1-4AB8-8989-9A80DC7CFAFF}" sibTransId="{766B27A4-7473-4126-BAB6-C35B84EDF548}"/>
    <dgm:cxn modelId="{5313B0E4-FEA7-47EB-ACE2-C84A49E935DA}" type="presOf" srcId="{1524FC77-28E4-4C9D-ABA6-B3B8E77BC79E}" destId="{B850485C-2A64-47F1-933F-0F1F6B95B1AB}" srcOrd="0" destOrd="0" presId="urn:microsoft.com/office/officeart/2018/2/layout/IconVerticalSolidList"/>
    <dgm:cxn modelId="{8B6286EE-BC5D-46E7-A630-4BD321D0C4C2}" srcId="{77E08B8F-5C7C-44DA-AEF2-92F2734140A9}" destId="{6DEF2508-55D2-4534-A582-17F1E2F71FFD}" srcOrd="4" destOrd="0" parTransId="{D7895AC4-9469-4368-A4CC-10A9E68B7759}" sibTransId="{06F06B9B-004D-4CC6-B625-28566488AFA1}"/>
    <dgm:cxn modelId="{91CEB751-D466-4BC3-9B64-8996622CAC00}" type="presParOf" srcId="{2AF34657-EF92-46E0-AC27-6493A2A686DE}" destId="{DE68E3D1-C447-4E7C-8D4F-6976C1337045}" srcOrd="0" destOrd="0" presId="urn:microsoft.com/office/officeart/2018/2/layout/IconVerticalSolidList"/>
    <dgm:cxn modelId="{7819F6AB-6F76-430B-8E4C-C551D4303D02}" type="presParOf" srcId="{DE68E3D1-C447-4E7C-8D4F-6976C1337045}" destId="{D4CE78DF-16BF-4A46-9816-9611293F6920}" srcOrd="0" destOrd="0" presId="urn:microsoft.com/office/officeart/2018/2/layout/IconVerticalSolidList"/>
    <dgm:cxn modelId="{8A74F213-9D45-4EEB-A075-C57436ADF5F1}" type="presParOf" srcId="{DE68E3D1-C447-4E7C-8D4F-6976C1337045}" destId="{1AF6591B-25D0-4FD5-AD49-B83686F64694}" srcOrd="1" destOrd="0" presId="urn:microsoft.com/office/officeart/2018/2/layout/IconVerticalSolidList"/>
    <dgm:cxn modelId="{5510C19D-CCD9-4A1B-B21F-0134E5450DF6}" type="presParOf" srcId="{DE68E3D1-C447-4E7C-8D4F-6976C1337045}" destId="{9E6DD821-A0B5-4C07-B86A-F80286D8E40D}" srcOrd="2" destOrd="0" presId="urn:microsoft.com/office/officeart/2018/2/layout/IconVerticalSolidList"/>
    <dgm:cxn modelId="{D2055674-6B4C-468B-9AAE-82DA2134AB61}" type="presParOf" srcId="{DE68E3D1-C447-4E7C-8D4F-6976C1337045}" destId="{744D6987-D9D2-4F77-97CE-F68230A89D5F}" srcOrd="3" destOrd="0" presId="urn:microsoft.com/office/officeart/2018/2/layout/IconVerticalSolidList"/>
    <dgm:cxn modelId="{8F6D7B43-9849-4008-BE42-5FB57CC947F3}" type="presParOf" srcId="{2AF34657-EF92-46E0-AC27-6493A2A686DE}" destId="{46E93E29-D104-4342-857C-E5F2DAB7A81A}" srcOrd="1" destOrd="0" presId="urn:microsoft.com/office/officeart/2018/2/layout/IconVerticalSolidList"/>
    <dgm:cxn modelId="{A2756405-5124-4733-85BE-30A9293C908D}" type="presParOf" srcId="{2AF34657-EF92-46E0-AC27-6493A2A686DE}" destId="{E7B07C83-07D9-40A0-8C5F-9635833767CA}" srcOrd="2" destOrd="0" presId="urn:microsoft.com/office/officeart/2018/2/layout/IconVerticalSolidList"/>
    <dgm:cxn modelId="{20E68E2A-86A2-4BE2-93E7-6870257939A8}" type="presParOf" srcId="{E7B07C83-07D9-40A0-8C5F-9635833767CA}" destId="{A8681583-C325-4ADB-92E5-147CA985352A}" srcOrd="0" destOrd="0" presId="urn:microsoft.com/office/officeart/2018/2/layout/IconVerticalSolidList"/>
    <dgm:cxn modelId="{DFF84877-FA88-4130-A459-D4C6845CD6BB}" type="presParOf" srcId="{E7B07C83-07D9-40A0-8C5F-9635833767CA}" destId="{7A178E28-F7ED-4FBC-B519-EC702D48BAB7}" srcOrd="1" destOrd="0" presId="urn:microsoft.com/office/officeart/2018/2/layout/IconVerticalSolidList"/>
    <dgm:cxn modelId="{3E46225F-7726-4018-88A8-B11265AD6E81}" type="presParOf" srcId="{E7B07C83-07D9-40A0-8C5F-9635833767CA}" destId="{8BD13CA0-2844-4532-A81D-C9D26345704C}" srcOrd="2" destOrd="0" presId="urn:microsoft.com/office/officeart/2018/2/layout/IconVerticalSolidList"/>
    <dgm:cxn modelId="{662D90B6-2E82-49BC-9266-8133FDBD4759}" type="presParOf" srcId="{E7B07C83-07D9-40A0-8C5F-9635833767CA}" destId="{BBCE668B-9200-42D7-9B97-A1BAB185F269}" srcOrd="3" destOrd="0" presId="urn:microsoft.com/office/officeart/2018/2/layout/IconVerticalSolidList"/>
    <dgm:cxn modelId="{2366FCF9-25D7-4E77-B56B-A044F1BD4B54}" type="presParOf" srcId="{2AF34657-EF92-46E0-AC27-6493A2A686DE}" destId="{6FD91902-B9C0-4797-82C2-2123F8411AE7}" srcOrd="3" destOrd="0" presId="urn:microsoft.com/office/officeart/2018/2/layout/IconVerticalSolidList"/>
    <dgm:cxn modelId="{29486545-D99E-4B7C-9782-E42411EBAC80}" type="presParOf" srcId="{2AF34657-EF92-46E0-AC27-6493A2A686DE}" destId="{F225C533-3232-47B1-9CF8-D8A2734A9D16}" srcOrd="4" destOrd="0" presId="urn:microsoft.com/office/officeart/2018/2/layout/IconVerticalSolidList"/>
    <dgm:cxn modelId="{D57C74CD-A8CD-4986-BB0A-94622D261F95}" type="presParOf" srcId="{F225C533-3232-47B1-9CF8-D8A2734A9D16}" destId="{FA99C132-7B7A-4D67-8731-6A0BAEFB7D93}" srcOrd="0" destOrd="0" presId="urn:microsoft.com/office/officeart/2018/2/layout/IconVerticalSolidList"/>
    <dgm:cxn modelId="{0D5D7BD4-C757-4ACE-8CE9-5522B0931966}" type="presParOf" srcId="{F225C533-3232-47B1-9CF8-D8A2734A9D16}" destId="{3EDF2AFA-A921-43DC-8A45-418733AA407F}" srcOrd="1" destOrd="0" presId="urn:microsoft.com/office/officeart/2018/2/layout/IconVerticalSolidList"/>
    <dgm:cxn modelId="{A7B44E55-7700-4197-A57C-064553E9395E}" type="presParOf" srcId="{F225C533-3232-47B1-9CF8-D8A2734A9D16}" destId="{503CC36A-9A40-436D-AABB-5FF0D7CCD1A3}" srcOrd="2" destOrd="0" presId="urn:microsoft.com/office/officeart/2018/2/layout/IconVerticalSolidList"/>
    <dgm:cxn modelId="{4ECDFBD4-CC63-4D14-8AAA-0C74BEC06D68}" type="presParOf" srcId="{F225C533-3232-47B1-9CF8-D8A2734A9D16}" destId="{F17214EA-8859-4BC1-86A0-19024962D713}" srcOrd="3" destOrd="0" presId="urn:microsoft.com/office/officeart/2018/2/layout/IconVerticalSolidList"/>
    <dgm:cxn modelId="{DE3ECD36-3ADF-4A13-A563-836EA9CD8A11}" type="presParOf" srcId="{2AF34657-EF92-46E0-AC27-6493A2A686DE}" destId="{4994B9D9-EB1A-4105-A704-8A589E06FF92}" srcOrd="5" destOrd="0" presId="urn:microsoft.com/office/officeart/2018/2/layout/IconVerticalSolidList"/>
    <dgm:cxn modelId="{48C63C1D-11B9-4F3D-AB59-5E2D2B82ED8F}" type="presParOf" srcId="{2AF34657-EF92-46E0-AC27-6493A2A686DE}" destId="{AD3F03BF-D22F-4586-BDAE-19DF03C24053}" srcOrd="6" destOrd="0" presId="urn:microsoft.com/office/officeart/2018/2/layout/IconVerticalSolidList"/>
    <dgm:cxn modelId="{8B658E8D-2D9F-4B9A-9F38-260237A3C246}" type="presParOf" srcId="{AD3F03BF-D22F-4586-BDAE-19DF03C24053}" destId="{6C619244-E592-41BD-A065-35A8D0431B33}" srcOrd="0" destOrd="0" presId="urn:microsoft.com/office/officeart/2018/2/layout/IconVerticalSolidList"/>
    <dgm:cxn modelId="{458FE843-4D73-4EEF-B85A-F26C736B99A8}" type="presParOf" srcId="{AD3F03BF-D22F-4586-BDAE-19DF03C24053}" destId="{6F8B9D32-6EC9-4CD3-99FB-FF4C13DDA643}" srcOrd="1" destOrd="0" presId="urn:microsoft.com/office/officeart/2018/2/layout/IconVerticalSolidList"/>
    <dgm:cxn modelId="{2513BCD0-CD84-4074-8461-ADDCC8BC02D0}" type="presParOf" srcId="{AD3F03BF-D22F-4586-BDAE-19DF03C24053}" destId="{E2007448-A060-4B86-AD1E-B5FFF0F75AF7}" srcOrd="2" destOrd="0" presId="urn:microsoft.com/office/officeart/2018/2/layout/IconVerticalSolidList"/>
    <dgm:cxn modelId="{0455E2FF-B69F-484E-AA5F-F76FAFCCE544}" type="presParOf" srcId="{AD3F03BF-D22F-4586-BDAE-19DF03C24053}" destId="{B850485C-2A64-47F1-933F-0F1F6B95B1AB}" srcOrd="3" destOrd="0" presId="urn:microsoft.com/office/officeart/2018/2/layout/IconVerticalSolidList"/>
    <dgm:cxn modelId="{15CBC70E-B88B-4BEA-8DC7-36F98A8FE6FB}" type="presParOf" srcId="{2AF34657-EF92-46E0-AC27-6493A2A686DE}" destId="{02A4A925-E8A0-4C7B-B204-BF8268A78FB9}" srcOrd="7" destOrd="0" presId="urn:microsoft.com/office/officeart/2018/2/layout/IconVerticalSolidList"/>
    <dgm:cxn modelId="{8D393030-BCCA-4D71-8FC3-4567F46739E3}" type="presParOf" srcId="{2AF34657-EF92-46E0-AC27-6493A2A686DE}" destId="{C1763FE7-70F5-406A-A11E-EC853FC3D811}" srcOrd="8" destOrd="0" presId="urn:microsoft.com/office/officeart/2018/2/layout/IconVerticalSolidList"/>
    <dgm:cxn modelId="{7A207527-236A-4467-A4AD-904F938AD5C2}" type="presParOf" srcId="{C1763FE7-70F5-406A-A11E-EC853FC3D811}" destId="{BC99FB36-BF25-4C70-948A-575A0D0FDF54}" srcOrd="0" destOrd="0" presId="urn:microsoft.com/office/officeart/2018/2/layout/IconVerticalSolidList"/>
    <dgm:cxn modelId="{9221D1D5-DED5-4070-9D16-BA9EDA323557}" type="presParOf" srcId="{C1763FE7-70F5-406A-A11E-EC853FC3D811}" destId="{BBDFE050-BB7D-4290-93C8-FB7A218C8AE1}" srcOrd="1" destOrd="0" presId="urn:microsoft.com/office/officeart/2018/2/layout/IconVerticalSolidList"/>
    <dgm:cxn modelId="{BE6821C7-272C-481F-8035-5D1C94061824}" type="presParOf" srcId="{C1763FE7-70F5-406A-A11E-EC853FC3D811}" destId="{E84F46CD-2116-4A73-A5E1-002F8EC0F846}" srcOrd="2" destOrd="0" presId="urn:microsoft.com/office/officeart/2018/2/layout/IconVerticalSolidList"/>
    <dgm:cxn modelId="{F72CA42F-033E-4EEF-856A-8A2010D49C79}" type="presParOf" srcId="{C1763FE7-70F5-406A-A11E-EC853FC3D811}" destId="{74478E41-3423-4A35-AF2B-C4AA92E7D192}" srcOrd="3" destOrd="0" presId="urn:microsoft.com/office/officeart/2018/2/layout/IconVerticalSolidList"/>
    <dgm:cxn modelId="{E6F3C19C-15D5-4F52-9B86-2694BD97665A}" type="presParOf" srcId="{2AF34657-EF92-46E0-AC27-6493A2A686DE}" destId="{5A233E27-D1F1-4295-9317-397AFA927F84}" srcOrd="9" destOrd="0" presId="urn:microsoft.com/office/officeart/2018/2/layout/IconVerticalSolidList"/>
    <dgm:cxn modelId="{0C199397-E6E0-4B8A-8699-0F75B30250F1}" type="presParOf" srcId="{2AF34657-EF92-46E0-AC27-6493A2A686DE}" destId="{B8265C95-0A87-4954-8EC5-097A1DB728D4}" srcOrd="10" destOrd="0" presId="urn:microsoft.com/office/officeart/2018/2/layout/IconVerticalSolidList"/>
    <dgm:cxn modelId="{A13C6061-1514-4B02-9CC0-A45AAFCB492A}" type="presParOf" srcId="{B8265C95-0A87-4954-8EC5-097A1DB728D4}" destId="{278A86AC-E9DE-4297-8294-2B3A8B03154D}" srcOrd="0" destOrd="0" presId="urn:microsoft.com/office/officeart/2018/2/layout/IconVerticalSolidList"/>
    <dgm:cxn modelId="{0CB87354-513A-4C70-9ADA-E9B8A05FAB9C}" type="presParOf" srcId="{B8265C95-0A87-4954-8EC5-097A1DB728D4}" destId="{8F79337D-997B-418A-AD07-1F5D7E575022}" srcOrd="1" destOrd="0" presId="urn:microsoft.com/office/officeart/2018/2/layout/IconVerticalSolidList"/>
    <dgm:cxn modelId="{4C534D5C-7B21-4C85-B5BE-37A298015D45}" type="presParOf" srcId="{B8265C95-0A87-4954-8EC5-097A1DB728D4}" destId="{5314BC0F-FDAE-46D7-998C-1AAA4E7901ED}" srcOrd="2" destOrd="0" presId="urn:microsoft.com/office/officeart/2018/2/layout/IconVerticalSolidList"/>
    <dgm:cxn modelId="{1A35C0CF-790A-4087-82BC-E1DF29633C64}" type="presParOf" srcId="{B8265C95-0A87-4954-8EC5-097A1DB728D4}" destId="{4FE209D0-9629-4E05-BC96-EFE8FFD3935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C8F63C-3F27-4DB2-8551-878F0F8BC7F8}"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A7625621-9356-4F65-AEF6-A3CEE37AE179}">
      <dgm:prSet/>
      <dgm:spPr/>
      <dgm:t>
        <a:bodyPr/>
        <a:lstStyle/>
        <a:p>
          <a:r>
            <a:rPr lang="en-US"/>
            <a:t>Customer Obsession</a:t>
          </a:r>
        </a:p>
      </dgm:t>
    </dgm:pt>
    <dgm:pt modelId="{3DC3A7B8-9C68-430E-9D2D-5625958B8E96}" type="parTrans" cxnId="{72880D5A-291A-4E3F-9C71-86F53529BAB1}">
      <dgm:prSet/>
      <dgm:spPr/>
      <dgm:t>
        <a:bodyPr/>
        <a:lstStyle/>
        <a:p>
          <a:endParaRPr lang="en-US"/>
        </a:p>
      </dgm:t>
    </dgm:pt>
    <dgm:pt modelId="{DD47FDF7-6E8F-4A39-88D8-BFBB9FBAB97A}" type="sibTrans" cxnId="{72880D5A-291A-4E3F-9C71-86F53529BAB1}">
      <dgm:prSet/>
      <dgm:spPr/>
      <dgm:t>
        <a:bodyPr/>
        <a:lstStyle/>
        <a:p>
          <a:endParaRPr lang="en-US"/>
        </a:p>
      </dgm:t>
    </dgm:pt>
    <dgm:pt modelId="{7C3835E8-BAB9-49BD-B5D8-4724CAB3BDF3}">
      <dgm:prSet/>
      <dgm:spPr/>
      <dgm:t>
        <a:bodyPr/>
        <a:lstStyle/>
        <a:p>
          <a:r>
            <a:rPr lang="en-US"/>
            <a:t>Skeptical view of proxies</a:t>
          </a:r>
        </a:p>
      </dgm:t>
    </dgm:pt>
    <dgm:pt modelId="{4EAD43BB-67CD-4152-9F15-0B0D0147589C}" type="parTrans" cxnId="{BD873C07-6FFD-4CC6-9143-2F5312762887}">
      <dgm:prSet/>
      <dgm:spPr/>
      <dgm:t>
        <a:bodyPr/>
        <a:lstStyle/>
        <a:p>
          <a:endParaRPr lang="en-US"/>
        </a:p>
      </dgm:t>
    </dgm:pt>
    <dgm:pt modelId="{1D66CECC-5386-43D1-9D45-B95A083D8B8C}" type="sibTrans" cxnId="{BD873C07-6FFD-4CC6-9143-2F5312762887}">
      <dgm:prSet/>
      <dgm:spPr/>
      <dgm:t>
        <a:bodyPr/>
        <a:lstStyle/>
        <a:p>
          <a:endParaRPr lang="en-US"/>
        </a:p>
      </dgm:t>
    </dgm:pt>
    <dgm:pt modelId="{D4A41018-2BE0-4AE1-A315-AEF65C7D4F2F}">
      <dgm:prSet/>
      <dgm:spPr/>
      <dgm:t>
        <a:bodyPr/>
        <a:lstStyle/>
        <a:p>
          <a:r>
            <a:rPr lang="en-US"/>
            <a:t>Eagar adoption of external trends</a:t>
          </a:r>
        </a:p>
      </dgm:t>
    </dgm:pt>
    <dgm:pt modelId="{70264D87-30B6-4E6F-9844-55C70898A5CA}" type="parTrans" cxnId="{95881DDA-A496-4EEB-A11E-C57F7C02FF44}">
      <dgm:prSet/>
      <dgm:spPr/>
      <dgm:t>
        <a:bodyPr/>
        <a:lstStyle/>
        <a:p>
          <a:endParaRPr lang="en-US"/>
        </a:p>
      </dgm:t>
    </dgm:pt>
    <dgm:pt modelId="{08F600A0-7BD3-44FE-BF07-43F95EBC22EF}" type="sibTrans" cxnId="{95881DDA-A496-4EEB-A11E-C57F7C02FF44}">
      <dgm:prSet/>
      <dgm:spPr/>
      <dgm:t>
        <a:bodyPr/>
        <a:lstStyle/>
        <a:p>
          <a:endParaRPr lang="en-US"/>
        </a:p>
      </dgm:t>
    </dgm:pt>
    <dgm:pt modelId="{67F47D64-71C4-4334-8787-94FB7A7AB56A}">
      <dgm:prSet/>
      <dgm:spPr/>
      <dgm:t>
        <a:bodyPr/>
        <a:lstStyle/>
        <a:p>
          <a:r>
            <a:rPr lang="en-US"/>
            <a:t>High-velocity decision making</a:t>
          </a:r>
        </a:p>
      </dgm:t>
    </dgm:pt>
    <dgm:pt modelId="{EF61EFCD-F547-4D95-87EE-FF0A64C05E53}" type="parTrans" cxnId="{F4B4756E-02C2-437A-9CAC-35ADA675F82D}">
      <dgm:prSet/>
      <dgm:spPr/>
      <dgm:t>
        <a:bodyPr/>
        <a:lstStyle/>
        <a:p>
          <a:endParaRPr lang="en-US"/>
        </a:p>
      </dgm:t>
    </dgm:pt>
    <dgm:pt modelId="{1EC3B7F6-A530-4C1A-ADA0-7D8F15666FC1}" type="sibTrans" cxnId="{F4B4756E-02C2-437A-9CAC-35ADA675F82D}">
      <dgm:prSet/>
      <dgm:spPr/>
      <dgm:t>
        <a:bodyPr/>
        <a:lstStyle/>
        <a:p>
          <a:endParaRPr lang="en-US"/>
        </a:p>
      </dgm:t>
    </dgm:pt>
    <dgm:pt modelId="{A3A48379-842C-4E2B-92A6-3D262EEFAE26}" type="pres">
      <dgm:prSet presAssocID="{39C8F63C-3F27-4DB2-8551-878F0F8BC7F8}" presName="outerComposite" presStyleCnt="0">
        <dgm:presLayoutVars>
          <dgm:chMax val="5"/>
          <dgm:dir/>
          <dgm:resizeHandles val="exact"/>
        </dgm:presLayoutVars>
      </dgm:prSet>
      <dgm:spPr/>
    </dgm:pt>
    <dgm:pt modelId="{8B5C0A36-DA41-44A4-9C74-BF1CBC9B569A}" type="pres">
      <dgm:prSet presAssocID="{39C8F63C-3F27-4DB2-8551-878F0F8BC7F8}" presName="dummyMaxCanvas" presStyleCnt="0">
        <dgm:presLayoutVars/>
      </dgm:prSet>
      <dgm:spPr/>
    </dgm:pt>
    <dgm:pt modelId="{A7DBDF63-E065-4E8F-97C8-0A705E357CC4}" type="pres">
      <dgm:prSet presAssocID="{39C8F63C-3F27-4DB2-8551-878F0F8BC7F8}" presName="FourNodes_1" presStyleLbl="node1" presStyleIdx="0" presStyleCnt="4">
        <dgm:presLayoutVars>
          <dgm:bulletEnabled val="1"/>
        </dgm:presLayoutVars>
      </dgm:prSet>
      <dgm:spPr/>
    </dgm:pt>
    <dgm:pt modelId="{061BA8A7-C4A3-436C-9A2E-2083252A580C}" type="pres">
      <dgm:prSet presAssocID="{39C8F63C-3F27-4DB2-8551-878F0F8BC7F8}" presName="FourNodes_2" presStyleLbl="node1" presStyleIdx="1" presStyleCnt="4">
        <dgm:presLayoutVars>
          <dgm:bulletEnabled val="1"/>
        </dgm:presLayoutVars>
      </dgm:prSet>
      <dgm:spPr/>
    </dgm:pt>
    <dgm:pt modelId="{1302DDF1-0AAF-45AF-9B7C-6A17F5999712}" type="pres">
      <dgm:prSet presAssocID="{39C8F63C-3F27-4DB2-8551-878F0F8BC7F8}" presName="FourNodes_3" presStyleLbl="node1" presStyleIdx="2" presStyleCnt="4">
        <dgm:presLayoutVars>
          <dgm:bulletEnabled val="1"/>
        </dgm:presLayoutVars>
      </dgm:prSet>
      <dgm:spPr/>
    </dgm:pt>
    <dgm:pt modelId="{534B73C6-646D-4C35-80EE-07E782188B67}" type="pres">
      <dgm:prSet presAssocID="{39C8F63C-3F27-4DB2-8551-878F0F8BC7F8}" presName="FourNodes_4" presStyleLbl="node1" presStyleIdx="3" presStyleCnt="4">
        <dgm:presLayoutVars>
          <dgm:bulletEnabled val="1"/>
        </dgm:presLayoutVars>
      </dgm:prSet>
      <dgm:spPr/>
    </dgm:pt>
    <dgm:pt modelId="{DCF7174A-0BA9-4B52-B999-6883FCF3D921}" type="pres">
      <dgm:prSet presAssocID="{39C8F63C-3F27-4DB2-8551-878F0F8BC7F8}" presName="FourConn_1-2" presStyleLbl="fgAccFollowNode1" presStyleIdx="0" presStyleCnt="3">
        <dgm:presLayoutVars>
          <dgm:bulletEnabled val="1"/>
        </dgm:presLayoutVars>
      </dgm:prSet>
      <dgm:spPr/>
    </dgm:pt>
    <dgm:pt modelId="{F1BB4FAB-522A-44A8-9ABC-959584EAB9E5}" type="pres">
      <dgm:prSet presAssocID="{39C8F63C-3F27-4DB2-8551-878F0F8BC7F8}" presName="FourConn_2-3" presStyleLbl="fgAccFollowNode1" presStyleIdx="1" presStyleCnt="3">
        <dgm:presLayoutVars>
          <dgm:bulletEnabled val="1"/>
        </dgm:presLayoutVars>
      </dgm:prSet>
      <dgm:spPr/>
    </dgm:pt>
    <dgm:pt modelId="{BB0BC9CB-A11B-4813-9B6C-D9B321CBEF91}" type="pres">
      <dgm:prSet presAssocID="{39C8F63C-3F27-4DB2-8551-878F0F8BC7F8}" presName="FourConn_3-4" presStyleLbl="fgAccFollowNode1" presStyleIdx="2" presStyleCnt="3">
        <dgm:presLayoutVars>
          <dgm:bulletEnabled val="1"/>
        </dgm:presLayoutVars>
      </dgm:prSet>
      <dgm:spPr/>
    </dgm:pt>
    <dgm:pt modelId="{0689D371-403C-4E28-91F7-3CF11376EECE}" type="pres">
      <dgm:prSet presAssocID="{39C8F63C-3F27-4DB2-8551-878F0F8BC7F8}" presName="FourNodes_1_text" presStyleLbl="node1" presStyleIdx="3" presStyleCnt="4">
        <dgm:presLayoutVars>
          <dgm:bulletEnabled val="1"/>
        </dgm:presLayoutVars>
      </dgm:prSet>
      <dgm:spPr/>
    </dgm:pt>
    <dgm:pt modelId="{47B55AEC-61F5-4BA1-AEE1-B00BC2218D10}" type="pres">
      <dgm:prSet presAssocID="{39C8F63C-3F27-4DB2-8551-878F0F8BC7F8}" presName="FourNodes_2_text" presStyleLbl="node1" presStyleIdx="3" presStyleCnt="4">
        <dgm:presLayoutVars>
          <dgm:bulletEnabled val="1"/>
        </dgm:presLayoutVars>
      </dgm:prSet>
      <dgm:spPr/>
    </dgm:pt>
    <dgm:pt modelId="{D9D83837-1AA7-44D4-9E9C-2A420B447CB6}" type="pres">
      <dgm:prSet presAssocID="{39C8F63C-3F27-4DB2-8551-878F0F8BC7F8}" presName="FourNodes_3_text" presStyleLbl="node1" presStyleIdx="3" presStyleCnt="4">
        <dgm:presLayoutVars>
          <dgm:bulletEnabled val="1"/>
        </dgm:presLayoutVars>
      </dgm:prSet>
      <dgm:spPr/>
    </dgm:pt>
    <dgm:pt modelId="{6A73B749-E25C-4572-B5EC-372AE412CEA7}" type="pres">
      <dgm:prSet presAssocID="{39C8F63C-3F27-4DB2-8551-878F0F8BC7F8}" presName="FourNodes_4_text" presStyleLbl="node1" presStyleIdx="3" presStyleCnt="4">
        <dgm:presLayoutVars>
          <dgm:bulletEnabled val="1"/>
        </dgm:presLayoutVars>
      </dgm:prSet>
      <dgm:spPr/>
    </dgm:pt>
  </dgm:ptLst>
  <dgm:cxnLst>
    <dgm:cxn modelId="{BD873C07-6FFD-4CC6-9143-2F5312762887}" srcId="{39C8F63C-3F27-4DB2-8551-878F0F8BC7F8}" destId="{7C3835E8-BAB9-49BD-B5D8-4724CAB3BDF3}" srcOrd="1" destOrd="0" parTransId="{4EAD43BB-67CD-4152-9F15-0B0D0147589C}" sibTransId="{1D66CECC-5386-43D1-9D45-B95A083D8B8C}"/>
    <dgm:cxn modelId="{790E640B-EE6C-4A9D-BAA7-7DCFFD1A6F6B}" type="presOf" srcId="{DD47FDF7-6E8F-4A39-88D8-BFBB9FBAB97A}" destId="{DCF7174A-0BA9-4B52-B999-6883FCF3D921}" srcOrd="0" destOrd="0" presId="urn:microsoft.com/office/officeart/2005/8/layout/vProcess5"/>
    <dgm:cxn modelId="{D0B61313-5025-4039-9043-BA9A43C351CC}" type="presOf" srcId="{D4A41018-2BE0-4AE1-A315-AEF65C7D4F2F}" destId="{D9D83837-1AA7-44D4-9E9C-2A420B447CB6}" srcOrd="1" destOrd="0" presId="urn:microsoft.com/office/officeart/2005/8/layout/vProcess5"/>
    <dgm:cxn modelId="{16263D2B-7B75-4799-9A51-83F940870C4A}" type="presOf" srcId="{D4A41018-2BE0-4AE1-A315-AEF65C7D4F2F}" destId="{1302DDF1-0AAF-45AF-9B7C-6A17F5999712}" srcOrd="0" destOrd="0" presId="urn:microsoft.com/office/officeart/2005/8/layout/vProcess5"/>
    <dgm:cxn modelId="{91E3BE33-2346-46D3-A86D-ADAE8EF82654}" type="presOf" srcId="{7C3835E8-BAB9-49BD-B5D8-4724CAB3BDF3}" destId="{47B55AEC-61F5-4BA1-AEE1-B00BC2218D10}" srcOrd="1" destOrd="0" presId="urn:microsoft.com/office/officeart/2005/8/layout/vProcess5"/>
    <dgm:cxn modelId="{6067E935-212A-43F1-B94F-E5CA83A0DF5E}" type="presOf" srcId="{39C8F63C-3F27-4DB2-8551-878F0F8BC7F8}" destId="{A3A48379-842C-4E2B-92A6-3D262EEFAE26}" srcOrd="0" destOrd="0" presId="urn:microsoft.com/office/officeart/2005/8/layout/vProcess5"/>
    <dgm:cxn modelId="{94FDAE36-A102-4E61-BEE8-43725915952E}" type="presOf" srcId="{A7625621-9356-4F65-AEF6-A3CEE37AE179}" destId="{0689D371-403C-4E28-91F7-3CF11376EECE}" srcOrd="1" destOrd="0" presId="urn:microsoft.com/office/officeart/2005/8/layout/vProcess5"/>
    <dgm:cxn modelId="{961BA742-6828-495E-943C-A1AA57C2D13A}" type="presOf" srcId="{1D66CECC-5386-43D1-9D45-B95A083D8B8C}" destId="{F1BB4FAB-522A-44A8-9ABC-959584EAB9E5}" srcOrd="0" destOrd="0" presId="urn:microsoft.com/office/officeart/2005/8/layout/vProcess5"/>
    <dgm:cxn modelId="{F4B4756E-02C2-437A-9CAC-35ADA675F82D}" srcId="{39C8F63C-3F27-4DB2-8551-878F0F8BC7F8}" destId="{67F47D64-71C4-4334-8787-94FB7A7AB56A}" srcOrd="3" destOrd="0" parTransId="{EF61EFCD-F547-4D95-87EE-FF0A64C05E53}" sibTransId="{1EC3B7F6-A530-4C1A-ADA0-7D8F15666FC1}"/>
    <dgm:cxn modelId="{72880D5A-291A-4E3F-9C71-86F53529BAB1}" srcId="{39C8F63C-3F27-4DB2-8551-878F0F8BC7F8}" destId="{A7625621-9356-4F65-AEF6-A3CEE37AE179}" srcOrd="0" destOrd="0" parTransId="{3DC3A7B8-9C68-430E-9D2D-5625958B8E96}" sibTransId="{DD47FDF7-6E8F-4A39-88D8-BFBB9FBAB97A}"/>
    <dgm:cxn modelId="{B95A8C7B-923E-476B-B25C-EAE0F2B578D7}" type="presOf" srcId="{67F47D64-71C4-4334-8787-94FB7A7AB56A}" destId="{6A73B749-E25C-4572-B5EC-372AE412CEA7}" srcOrd="1" destOrd="0" presId="urn:microsoft.com/office/officeart/2005/8/layout/vProcess5"/>
    <dgm:cxn modelId="{A4AA8C8D-E156-4EB3-BCA8-CCBE29491A6F}" type="presOf" srcId="{7C3835E8-BAB9-49BD-B5D8-4724CAB3BDF3}" destId="{061BA8A7-C4A3-436C-9A2E-2083252A580C}" srcOrd="0" destOrd="0" presId="urn:microsoft.com/office/officeart/2005/8/layout/vProcess5"/>
    <dgm:cxn modelId="{B7DC0CC3-9142-4F5D-8A89-8BB9EC07898E}" type="presOf" srcId="{A7625621-9356-4F65-AEF6-A3CEE37AE179}" destId="{A7DBDF63-E065-4E8F-97C8-0A705E357CC4}" srcOrd="0" destOrd="0" presId="urn:microsoft.com/office/officeart/2005/8/layout/vProcess5"/>
    <dgm:cxn modelId="{907D40C7-F41F-4CC3-B77E-B5BC324A275E}" type="presOf" srcId="{67F47D64-71C4-4334-8787-94FB7A7AB56A}" destId="{534B73C6-646D-4C35-80EE-07E782188B67}" srcOrd="0" destOrd="0" presId="urn:microsoft.com/office/officeart/2005/8/layout/vProcess5"/>
    <dgm:cxn modelId="{95881DDA-A496-4EEB-A11E-C57F7C02FF44}" srcId="{39C8F63C-3F27-4DB2-8551-878F0F8BC7F8}" destId="{D4A41018-2BE0-4AE1-A315-AEF65C7D4F2F}" srcOrd="2" destOrd="0" parTransId="{70264D87-30B6-4E6F-9844-55C70898A5CA}" sibTransId="{08F600A0-7BD3-44FE-BF07-43F95EBC22EF}"/>
    <dgm:cxn modelId="{B316A8F4-742D-4235-AE36-2691CE9AE78B}" type="presOf" srcId="{08F600A0-7BD3-44FE-BF07-43F95EBC22EF}" destId="{BB0BC9CB-A11B-4813-9B6C-D9B321CBEF91}" srcOrd="0" destOrd="0" presId="urn:microsoft.com/office/officeart/2005/8/layout/vProcess5"/>
    <dgm:cxn modelId="{84353A28-927D-487D-8B4C-2EA6BA5B7210}" type="presParOf" srcId="{A3A48379-842C-4E2B-92A6-3D262EEFAE26}" destId="{8B5C0A36-DA41-44A4-9C74-BF1CBC9B569A}" srcOrd="0" destOrd="0" presId="urn:microsoft.com/office/officeart/2005/8/layout/vProcess5"/>
    <dgm:cxn modelId="{86EF4A2D-C1C8-40B4-932A-73BBE7DF978E}" type="presParOf" srcId="{A3A48379-842C-4E2B-92A6-3D262EEFAE26}" destId="{A7DBDF63-E065-4E8F-97C8-0A705E357CC4}" srcOrd="1" destOrd="0" presId="urn:microsoft.com/office/officeart/2005/8/layout/vProcess5"/>
    <dgm:cxn modelId="{26B4208C-405F-4A65-BDE6-675EC220735C}" type="presParOf" srcId="{A3A48379-842C-4E2B-92A6-3D262EEFAE26}" destId="{061BA8A7-C4A3-436C-9A2E-2083252A580C}" srcOrd="2" destOrd="0" presId="urn:microsoft.com/office/officeart/2005/8/layout/vProcess5"/>
    <dgm:cxn modelId="{48B1189A-E3E6-4792-BDCB-90DD26FAC4BF}" type="presParOf" srcId="{A3A48379-842C-4E2B-92A6-3D262EEFAE26}" destId="{1302DDF1-0AAF-45AF-9B7C-6A17F5999712}" srcOrd="3" destOrd="0" presId="urn:microsoft.com/office/officeart/2005/8/layout/vProcess5"/>
    <dgm:cxn modelId="{C87DAFE9-0A0A-4880-B74F-196A358B334D}" type="presParOf" srcId="{A3A48379-842C-4E2B-92A6-3D262EEFAE26}" destId="{534B73C6-646D-4C35-80EE-07E782188B67}" srcOrd="4" destOrd="0" presId="urn:microsoft.com/office/officeart/2005/8/layout/vProcess5"/>
    <dgm:cxn modelId="{365945D1-B6E7-4C3C-8D5A-B6DDA0D42FEA}" type="presParOf" srcId="{A3A48379-842C-4E2B-92A6-3D262EEFAE26}" destId="{DCF7174A-0BA9-4B52-B999-6883FCF3D921}" srcOrd="5" destOrd="0" presId="urn:microsoft.com/office/officeart/2005/8/layout/vProcess5"/>
    <dgm:cxn modelId="{3562905A-4F4F-426C-BC85-AD2866F9612E}" type="presParOf" srcId="{A3A48379-842C-4E2B-92A6-3D262EEFAE26}" destId="{F1BB4FAB-522A-44A8-9ABC-959584EAB9E5}" srcOrd="6" destOrd="0" presId="urn:microsoft.com/office/officeart/2005/8/layout/vProcess5"/>
    <dgm:cxn modelId="{F5E360D4-6CC0-4CF9-A022-375855AD0355}" type="presParOf" srcId="{A3A48379-842C-4E2B-92A6-3D262EEFAE26}" destId="{BB0BC9CB-A11B-4813-9B6C-D9B321CBEF91}" srcOrd="7" destOrd="0" presId="urn:microsoft.com/office/officeart/2005/8/layout/vProcess5"/>
    <dgm:cxn modelId="{2117BFF9-0828-4884-88D5-D375C0D07CD4}" type="presParOf" srcId="{A3A48379-842C-4E2B-92A6-3D262EEFAE26}" destId="{0689D371-403C-4E28-91F7-3CF11376EECE}" srcOrd="8" destOrd="0" presId="urn:microsoft.com/office/officeart/2005/8/layout/vProcess5"/>
    <dgm:cxn modelId="{53488C76-3525-4C92-9616-6EE314A49D54}" type="presParOf" srcId="{A3A48379-842C-4E2B-92A6-3D262EEFAE26}" destId="{47B55AEC-61F5-4BA1-AEE1-B00BC2218D10}" srcOrd="9" destOrd="0" presId="urn:microsoft.com/office/officeart/2005/8/layout/vProcess5"/>
    <dgm:cxn modelId="{7D84CC72-B98F-4611-A7CB-CE53D1707EE3}" type="presParOf" srcId="{A3A48379-842C-4E2B-92A6-3D262EEFAE26}" destId="{D9D83837-1AA7-44D4-9E9C-2A420B447CB6}" srcOrd="10" destOrd="0" presId="urn:microsoft.com/office/officeart/2005/8/layout/vProcess5"/>
    <dgm:cxn modelId="{F913DF44-AEF7-4212-A93D-2C2CF1579CD9}" type="presParOf" srcId="{A3A48379-842C-4E2B-92A6-3D262EEFAE26}" destId="{6A73B749-E25C-4572-B5EC-372AE412CEA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CDBEF0-AD3D-4EEE-B82D-475A46AD1EE6}"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B70A4D8A-6E11-459A-BBFF-B7E48A97E619}">
      <dgm:prSet phldrT="[Text]" custT="1"/>
      <dgm:spPr/>
      <dgm:t>
        <a:bodyPr/>
        <a:lstStyle/>
        <a:p>
          <a:r>
            <a:rPr lang="en-US" sz="2800" dirty="0"/>
            <a:t>Discover</a:t>
          </a:r>
          <a:endParaRPr lang="en-US" sz="1800" dirty="0"/>
        </a:p>
      </dgm:t>
    </dgm:pt>
    <dgm:pt modelId="{56DC0F73-E3B8-4DAF-85F6-DA24AB405AE8}" type="parTrans" cxnId="{024ADB4E-612D-4621-BAD9-DDA11EA9D4E2}">
      <dgm:prSet/>
      <dgm:spPr/>
      <dgm:t>
        <a:bodyPr/>
        <a:lstStyle/>
        <a:p>
          <a:endParaRPr lang="en-US"/>
        </a:p>
      </dgm:t>
    </dgm:pt>
    <dgm:pt modelId="{4B413B91-5D82-4E22-83BF-1757A0DD7C62}" type="sibTrans" cxnId="{024ADB4E-612D-4621-BAD9-DDA11EA9D4E2}">
      <dgm:prSet/>
      <dgm:spPr/>
      <dgm:t>
        <a:bodyPr/>
        <a:lstStyle/>
        <a:p>
          <a:endParaRPr lang="en-US"/>
        </a:p>
      </dgm:t>
    </dgm:pt>
    <dgm:pt modelId="{9809EADB-BEB9-4594-BFDE-72565FF60DFE}">
      <dgm:prSet phldrT="[Text]"/>
      <dgm:spPr/>
      <dgm:t>
        <a:bodyPr/>
        <a:lstStyle/>
        <a:p>
          <a:r>
            <a:rPr lang="en-US" dirty="0"/>
            <a:t>Trends</a:t>
          </a:r>
        </a:p>
      </dgm:t>
    </dgm:pt>
    <dgm:pt modelId="{A73905AC-1BCA-4979-864E-41861896FD85}" type="parTrans" cxnId="{8B9FE12F-8479-4CD0-91E7-DFA2B07FC67F}">
      <dgm:prSet/>
      <dgm:spPr/>
      <dgm:t>
        <a:bodyPr/>
        <a:lstStyle/>
        <a:p>
          <a:endParaRPr lang="en-US"/>
        </a:p>
      </dgm:t>
    </dgm:pt>
    <dgm:pt modelId="{3198BC3D-15A7-41BE-91DE-742E97C44366}" type="sibTrans" cxnId="{8B9FE12F-8479-4CD0-91E7-DFA2B07FC67F}">
      <dgm:prSet/>
      <dgm:spPr/>
      <dgm:t>
        <a:bodyPr/>
        <a:lstStyle/>
        <a:p>
          <a:endParaRPr lang="en-US"/>
        </a:p>
      </dgm:t>
    </dgm:pt>
    <dgm:pt modelId="{EDA14DA8-F43D-4494-9EAA-52AF535D00AB}">
      <dgm:prSet phldrT="[Text]"/>
      <dgm:spPr/>
      <dgm:t>
        <a:bodyPr/>
        <a:lstStyle/>
        <a:p>
          <a:r>
            <a:rPr lang="en-US" dirty="0"/>
            <a:t>Solution Providers</a:t>
          </a:r>
        </a:p>
      </dgm:t>
    </dgm:pt>
    <dgm:pt modelId="{5A63A24F-50F8-4B76-BA8D-5101563D3487}" type="parTrans" cxnId="{D375575D-387F-4038-BDA5-3ED11EAE6662}">
      <dgm:prSet/>
      <dgm:spPr/>
      <dgm:t>
        <a:bodyPr/>
        <a:lstStyle/>
        <a:p>
          <a:endParaRPr lang="en-US"/>
        </a:p>
      </dgm:t>
    </dgm:pt>
    <dgm:pt modelId="{B6074C98-FAE2-4938-927A-E4C2A676B092}" type="sibTrans" cxnId="{D375575D-387F-4038-BDA5-3ED11EAE6662}">
      <dgm:prSet/>
      <dgm:spPr/>
      <dgm:t>
        <a:bodyPr/>
        <a:lstStyle/>
        <a:p>
          <a:endParaRPr lang="en-US"/>
        </a:p>
      </dgm:t>
    </dgm:pt>
    <dgm:pt modelId="{D3BBFF87-8B70-4D2C-B127-93C6A7A338F2}">
      <dgm:prSet phldrT="[Text]" custT="1"/>
      <dgm:spPr/>
      <dgm:t>
        <a:bodyPr/>
        <a:lstStyle/>
        <a:p>
          <a:r>
            <a:rPr lang="en-US" sz="2800" dirty="0"/>
            <a:t>Evaluate</a:t>
          </a:r>
          <a:endParaRPr lang="en-US" sz="1800" dirty="0"/>
        </a:p>
      </dgm:t>
    </dgm:pt>
    <dgm:pt modelId="{873E9F45-C1E2-409E-B98A-9159F721F3BB}" type="parTrans" cxnId="{5DFCA346-838F-4DAC-B87C-C105BC01DFAF}">
      <dgm:prSet/>
      <dgm:spPr/>
      <dgm:t>
        <a:bodyPr/>
        <a:lstStyle/>
        <a:p>
          <a:endParaRPr lang="en-US"/>
        </a:p>
      </dgm:t>
    </dgm:pt>
    <dgm:pt modelId="{E5CA51DF-C998-4A24-A4B7-9D26ABC47695}" type="sibTrans" cxnId="{5DFCA346-838F-4DAC-B87C-C105BC01DFAF}">
      <dgm:prSet/>
      <dgm:spPr/>
      <dgm:t>
        <a:bodyPr/>
        <a:lstStyle/>
        <a:p>
          <a:endParaRPr lang="en-US"/>
        </a:p>
      </dgm:t>
    </dgm:pt>
    <dgm:pt modelId="{440FE8B5-7AD7-45A9-9E6D-0DF04EACDED0}">
      <dgm:prSet phldrT="[Text]"/>
      <dgm:spPr/>
      <dgm:t>
        <a:bodyPr/>
        <a:lstStyle/>
        <a:p>
          <a:r>
            <a:rPr lang="en-US" dirty="0"/>
            <a:t>Compare</a:t>
          </a:r>
        </a:p>
      </dgm:t>
    </dgm:pt>
    <dgm:pt modelId="{DA089DB9-E468-4DE7-9C40-E0C014B6A4C9}" type="parTrans" cxnId="{A5F88571-3E70-4A3D-9169-6F863514053F}">
      <dgm:prSet/>
      <dgm:spPr/>
      <dgm:t>
        <a:bodyPr/>
        <a:lstStyle/>
        <a:p>
          <a:endParaRPr lang="en-US"/>
        </a:p>
      </dgm:t>
    </dgm:pt>
    <dgm:pt modelId="{F0F1A2F6-DA0C-463A-B95E-2A5203CFD52E}" type="sibTrans" cxnId="{A5F88571-3E70-4A3D-9169-6F863514053F}">
      <dgm:prSet/>
      <dgm:spPr/>
      <dgm:t>
        <a:bodyPr/>
        <a:lstStyle/>
        <a:p>
          <a:endParaRPr lang="en-US"/>
        </a:p>
      </dgm:t>
    </dgm:pt>
    <dgm:pt modelId="{C04EE32C-701A-43C1-B693-ED21671BA722}">
      <dgm:prSet phldrT="[Text]"/>
      <dgm:spPr/>
      <dgm:t>
        <a:bodyPr/>
        <a:lstStyle/>
        <a:p>
          <a:r>
            <a:rPr lang="en-US" dirty="0"/>
            <a:t>Narrow</a:t>
          </a:r>
        </a:p>
      </dgm:t>
    </dgm:pt>
    <dgm:pt modelId="{50EDEA0C-DA23-4AAA-B9A1-91994F9C385F}" type="parTrans" cxnId="{642CBD10-9224-4E36-AC44-C4FFE7DB79F7}">
      <dgm:prSet/>
      <dgm:spPr/>
      <dgm:t>
        <a:bodyPr/>
        <a:lstStyle/>
        <a:p>
          <a:endParaRPr lang="en-US"/>
        </a:p>
      </dgm:t>
    </dgm:pt>
    <dgm:pt modelId="{1C6A3921-C9FD-4DF6-B33E-AB376DBF5224}" type="sibTrans" cxnId="{642CBD10-9224-4E36-AC44-C4FFE7DB79F7}">
      <dgm:prSet/>
      <dgm:spPr/>
      <dgm:t>
        <a:bodyPr/>
        <a:lstStyle/>
        <a:p>
          <a:endParaRPr lang="en-US"/>
        </a:p>
      </dgm:t>
    </dgm:pt>
    <dgm:pt modelId="{3E665F0E-C825-4181-A81E-C514D1092C40}">
      <dgm:prSet phldrT="[Text]" custT="1"/>
      <dgm:spPr/>
      <dgm:t>
        <a:bodyPr/>
        <a:lstStyle/>
        <a:p>
          <a:r>
            <a:rPr lang="en-US" sz="2800" dirty="0"/>
            <a:t>Select</a:t>
          </a:r>
          <a:endParaRPr lang="en-US" sz="1800" dirty="0"/>
        </a:p>
      </dgm:t>
    </dgm:pt>
    <dgm:pt modelId="{736975DD-5F44-4AB4-914F-D3A45B1360B7}" type="parTrans" cxnId="{C671D013-0388-47E7-907C-5D535BD2C72E}">
      <dgm:prSet/>
      <dgm:spPr/>
      <dgm:t>
        <a:bodyPr/>
        <a:lstStyle/>
        <a:p>
          <a:endParaRPr lang="en-US"/>
        </a:p>
      </dgm:t>
    </dgm:pt>
    <dgm:pt modelId="{17C81EEF-ABBC-4ED5-8CC7-78B73D28AA98}" type="sibTrans" cxnId="{C671D013-0388-47E7-907C-5D535BD2C72E}">
      <dgm:prSet/>
      <dgm:spPr/>
      <dgm:t>
        <a:bodyPr/>
        <a:lstStyle/>
        <a:p>
          <a:endParaRPr lang="en-US"/>
        </a:p>
      </dgm:t>
    </dgm:pt>
    <dgm:pt modelId="{68C74D1E-9ECF-48CE-9EB6-CF4515A0189F}">
      <dgm:prSet phldrT="[Text]"/>
      <dgm:spPr/>
      <dgm:t>
        <a:bodyPr/>
        <a:lstStyle/>
        <a:p>
          <a:r>
            <a:rPr lang="en-US" dirty="0"/>
            <a:t>Best Solution</a:t>
          </a:r>
        </a:p>
      </dgm:t>
    </dgm:pt>
    <dgm:pt modelId="{BE7D3D6E-D4B1-47B4-9C71-CA1BE186B99C}" type="parTrans" cxnId="{567B5829-028F-4EB3-919E-D01941834E15}">
      <dgm:prSet/>
      <dgm:spPr/>
      <dgm:t>
        <a:bodyPr/>
        <a:lstStyle/>
        <a:p>
          <a:endParaRPr lang="en-US"/>
        </a:p>
      </dgm:t>
    </dgm:pt>
    <dgm:pt modelId="{460C05E8-6ED9-42EE-B55B-7E39406F0970}" type="sibTrans" cxnId="{567B5829-028F-4EB3-919E-D01941834E15}">
      <dgm:prSet/>
      <dgm:spPr/>
      <dgm:t>
        <a:bodyPr/>
        <a:lstStyle/>
        <a:p>
          <a:endParaRPr lang="en-US"/>
        </a:p>
      </dgm:t>
    </dgm:pt>
    <dgm:pt modelId="{684B20BE-E0B4-4BDF-85FE-EA02E90A613B}">
      <dgm:prSet phldrT="[Text]"/>
      <dgm:spPr/>
      <dgm:t>
        <a:bodyPr/>
        <a:lstStyle/>
        <a:p>
          <a:r>
            <a:rPr lang="en-US" dirty="0"/>
            <a:t>Open Architecture</a:t>
          </a:r>
        </a:p>
      </dgm:t>
    </dgm:pt>
    <dgm:pt modelId="{F1217CEE-9710-4D05-8E53-6C8354162C45}" type="parTrans" cxnId="{3CE7B705-D4F1-4E56-8FC6-C940A728C90C}">
      <dgm:prSet/>
      <dgm:spPr/>
      <dgm:t>
        <a:bodyPr/>
        <a:lstStyle/>
        <a:p>
          <a:endParaRPr lang="en-US"/>
        </a:p>
      </dgm:t>
    </dgm:pt>
    <dgm:pt modelId="{25F02B35-F99A-4248-8DB6-826199DC022F}" type="sibTrans" cxnId="{3CE7B705-D4F1-4E56-8FC6-C940A728C90C}">
      <dgm:prSet/>
      <dgm:spPr/>
      <dgm:t>
        <a:bodyPr/>
        <a:lstStyle/>
        <a:p>
          <a:endParaRPr lang="en-US"/>
        </a:p>
      </dgm:t>
    </dgm:pt>
    <dgm:pt modelId="{24CF3814-EF75-4532-972E-701332A7BE65}">
      <dgm:prSet phldrT="[Text]" custT="1"/>
      <dgm:spPr/>
      <dgm:t>
        <a:bodyPr/>
        <a:lstStyle/>
        <a:p>
          <a:r>
            <a:rPr lang="en-US" sz="2800" dirty="0"/>
            <a:t>Implement</a:t>
          </a:r>
          <a:endParaRPr lang="en-US" sz="1800" dirty="0"/>
        </a:p>
      </dgm:t>
    </dgm:pt>
    <dgm:pt modelId="{D62BCDAB-1D01-4024-925A-469D3D57758F}" type="parTrans" cxnId="{3AB24E96-0E9B-450B-9FB8-FEBC7EBC1D50}">
      <dgm:prSet/>
      <dgm:spPr/>
      <dgm:t>
        <a:bodyPr/>
        <a:lstStyle/>
        <a:p>
          <a:endParaRPr lang="en-US"/>
        </a:p>
      </dgm:t>
    </dgm:pt>
    <dgm:pt modelId="{5B9B1661-AD57-4588-97ED-36EB9A97BCEB}" type="sibTrans" cxnId="{3AB24E96-0E9B-450B-9FB8-FEBC7EBC1D50}">
      <dgm:prSet/>
      <dgm:spPr/>
      <dgm:t>
        <a:bodyPr/>
        <a:lstStyle/>
        <a:p>
          <a:endParaRPr lang="en-US"/>
        </a:p>
      </dgm:t>
    </dgm:pt>
    <dgm:pt modelId="{DD347C03-5028-453D-8D73-F8921A3532F5}">
      <dgm:prSet phldrT="[Text]" custT="1"/>
      <dgm:spPr/>
      <dgm:t>
        <a:bodyPr/>
        <a:lstStyle/>
        <a:p>
          <a:r>
            <a:rPr lang="en-US" sz="2700" dirty="0"/>
            <a:t>Goals</a:t>
          </a:r>
        </a:p>
      </dgm:t>
    </dgm:pt>
    <dgm:pt modelId="{233A9638-A091-43A2-8355-A2A4738CECEB}" type="parTrans" cxnId="{22432553-C601-4CF5-AB3D-53B6F2621CAD}">
      <dgm:prSet/>
      <dgm:spPr/>
      <dgm:t>
        <a:bodyPr/>
        <a:lstStyle/>
        <a:p>
          <a:endParaRPr lang="en-US"/>
        </a:p>
      </dgm:t>
    </dgm:pt>
    <dgm:pt modelId="{51ABDC03-CE27-4D2D-9C8B-C93CFF63264F}" type="sibTrans" cxnId="{22432553-C601-4CF5-AB3D-53B6F2621CAD}">
      <dgm:prSet/>
      <dgm:spPr/>
      <dgm:t>
        <a:bodyPr/>
        <a:lstStyle/>
        <a:p>
          <a:endParaRPr lang="en-US"/>
        </a:p>
      </dgm:t>
    </dgm:pt>
    <dgm:pt modelId="{AFB307EE-5C08-410B-8B0B-2CC73ABBBA9D}">
      <dgm:prSet phldrT="[Text]" custT="1"/>
      <dgm:spPr/>
      <dgm:t>
        <a:bodyPr/>
        <a:lstStyle/>
        <a:p>
          <a:r>
            <a:rPr lang="en-US" sz="2700" dirty="0"/>
            <a:t>Change Management</a:t>
          </a:r>
        </a:p>
      </dgm:t>
    </dgm:pt>
    <dgm:pt modelId="{DA0D2EDB-B320-42F9-8F7D-98EB3650B7A8}" type="parTrans" cxnId="{C9571C83-4F5D-4FDC-B2A9-DCB8A34F0E1D}">
      <dgm:prSet/>
      <dgm:spPr/>
      <dgm:t>
        <a:bodyPr/>
        <a:lstStyle/>
        <a:p>
          <a:endParaRPr lang="en-US"/>
        </a:p>
      </dgm:t>
    </dgm:pt>
    <dgm:pt modelId="{F4904504-6B69-4C7D-8CA3-B5DFFD00469C}" type="sibTrans" cxnId="{C9571C83-4F5D-4FDC-B2A9-DCB8A34F0E1D}">
      <dgm:prSet/>
      <dgm:spPr/>
      <dgm:t>
        <a:bodyPr/>
        <a:lstStyle/>
        <a:p>
          <a:endParaRPr lang="en-US"/>
        </a:p>
      </dgm:t>
    </dgm:pt>
    <dgm:pt modelId="{8062B1D4-B22A-4F6B-8DA2-111269A15DA5}" type="pres">
      <dgm:prSet presAssocID="{A8CDBEF0-AD3D-4EEE-B82D-475A46AD1EE6}" presName="Name0" presStyleCnt="0">
        <dgm:presLayoutVars>
          <dgm:dir/>
          <dgm:animLvl val="lvl"/>
          <dgm:resizeHandles val="exact"/>
        </dgm:presLayoutVars>
      </dgm:prSet>
      <dgm:spPr/>
    </dgm:pt>
    <dgm:pt modelId="{92EE14CF-9765-47F9-BFD2-8DDD9A24D84D}" type="pres">
      <dgm:prSet presAssocID="{24CF3814-EF75-4532-972E-701332A7BE65}" presName="boxAndChildren" presStyleCnt="0"/>
      <dgm:spPr/>
    </dgm:pt>
    <dgm:pt modelId="{FB8E9818-5EB3-4722-8D1C-96F7BE62C901}" type="pres">
      <dgm:prSet presAssocID="{24CF3814-EF75-4532-972E-701332A7BE65}" presName="parentTextBox" presStyleLbl="node1" presStyleIdx="0" presStyleCnt="4"/>
      <dgm:spPr/>
    </dgm:pt>
    <dgm:pt modelId="{D746763A-6B70-49AB-8554-8365E4D9303D}" type="pres">
      <dgm:prSet presAssocID="{24CF3814-EF75-4532-972E-701332A7BE65}" presName="entireBox" presStyleLbl="node1" presStyleIdx="0" presStyleCnt="4"/>
      <dgm:spPr/>
    </dgm:pt>
    <dgm:pt modelId="{5F10A9C1-9F04-49A8-AA3C-9165F1E63A8E}" type="pres">
      <dgm:prSet presAssocID="{24CF3814-EF75-4532-972E-701332A7BE65}" presName="descendantBox" presStyleCnt="0"/>
      <dgm:spPr/>
    </dgm:pt>
    <dgm:pt modelId="{B5F08EDE-CAEF-4733-808C-C8B972A1A0BC}" type="pres">
      <dgm:prSet presAssocID="{DD347C03-5028-453D-8D73-F8921A3532F5}" presName="childTextBox" presStyleLbl="fgAccFollowNode1" presStyleIdx="0" presStyleCnt="8">
        <dgm:presLayoutVars>
          <dgm:bulletEnabled val="1"/>
        </dgm:presLayoutVars>
      </dgm:prSet>
      <dgm:spPr/>
    </dgm:pt>
    <dgm:pt modelId="{5D7000D6-A6EC-4420-8834-96EA04DA5AD0}" type="pres">
      <dgm:prSet presAssocID="{AFB307EE-5C08-410B-8B0B-2CC73ABBBA9D}" presName="childTextBox" presStyleLbl="fgAccFollowNode1" presStyleIdx="1" presStyleCnt="8">
        <dgm:presLayoutVars>
          <dgm:bulletEnabled val="1"/>
        </dgm:presLayoutVars>
      </dgm:prSet>
      <dgm:spPr/>
    </dgm:pt>
    <dgm:pt modelId="{76973794-2D12-4054-9F9B-5CD3BC4B1523}" type="pres">
      <dgm:prSet presAssocID="{17C81EEF-ABBC-4ED5-8CC7-78B73D28AA98}" presName="sp" presStyleCnt="0"/>
      <dgm:spPr/>
    </dgm:pt>
    <dgm:pt modelId="{5B9F256B-6CAC-44E9-9EDB-784766C4C372}" type="pres">
      <dgm:prSet presAssocID="{3E665F0E-C825-4181-A81E-C514D1092C40}" presName="arrowAndChildren" presStyleCnt="0"/>
      <dgm:spPr/>
    </dgm:pt>
    <dgm:pt modelId="{4C713B66-8D89-4D6B-83A4-45A7C678C2EA}" type="pres">
      <dgm:prSet presAssocID="{3E665F0E-C825-4181-A81E-C514D1092C40}" presName="parentTextArrow" presStyleLbl="node1" presStyleIdx="0" presStyleCnt="4"/>
      <dgm:spPr/>
    </dgm:pt>
    <dgm:pt modelId="{DA6F0AC1-9628-46C3-AF65-04CE2A60E367}" type="pres">
      <dgm:prSet presAssocID="{3E665F0E-C825-4181-A81E-C514D1092C40}" presName="arrow" presStyleLbl="node1" presStyleIdx="1" presStyleCnt="4"/>
      <dgm:spPr/>
    </dgm:pt>
    <dgm:pt modelId="{1402AF43-7F06-4530-A1DE-EC490B4FF5E8}" type="pres">
      <dgm:prSet presAssocID="{3E665F0E-C825-4181-A81E-C514D1092C40}" presName="descendantArrow" presStyleCnt="0"/>
      <dgm:spPr/>
    </dgm:pt>
    <dgm:pt modelId="{588F430C-F0D3-4B9F-AD65-3167D93E1E9F}" type="pres">
      <dgm:prSet presAssocID="{68C74D1E-9ECF-48CE-9EB6-CF4515A0189F}" presName="childTextArrow" presStyleLbl="fgAccFollowNode1" presStyleIdx="2" presStyleCnt="8">
        <dgm:presLayoutVars>
          <dgm:bulletEnabled val="1"/>
        </dgm:presLayoutVars>
      </dgm:prSet>
      <dgm:spPr/>
    </dgm:pt>
    <dgm:pt modelId="{DB03443F-3BC0-45A8-B6BE-5EB63943FE57}" type="pres">
      <dgm:prSet presAssocID="{684B20BE-E0B4-4BDF-85FE-EA02E90A613B}" presName="childTextArrow" presStyleLbl="fgAccFollowNode1" presStyleIdx="3" presStyleCnt="8">
        <dgm:presLayoutVars>
          <dgm:bulletEnabled val="1"/>
        </dgm:presLayoutVars>
      </dgm:prSet>
      <dgm:spPr/>
    </dgm:pt>
    <dgm:pt modelId="{071FB9A1-2258-45DE-8FAC-57EE471F385F}" type="pres">
      <dgm:prSet presAssocID="{E5CA51DF-C998-4A24-A4B7-9D26ABC47695}" presName="sp" presStyleCnt="0"/>
      <dgm:spPr/>
    </dgm:pt>
    <dgm:pt modelId="{315D61D6-9F60-4C69-9914-E59C9F05B1C8}" type="pres">
      <dgm:prSet presAssocID="{D3BBFF87-8B70-4D2C-B127-93C6A7A338F2}" presName="arrowAndChildren" presStyleCnt="0"/>
      <dgm:spPr/>
    </dgm:pt>
    <dgm:pt modelId="{9C5873CF-FF2A-4944-A836-110CDAC1CE3E}" type="pres">
      <dgm:prSet presAssocID="{D3BBFF87-8B70-4D2C-B127-93C6A7A338F2}" presName="parentTextArrow" presStyleLbl="node1" presStyleIdx="1" presStyleCnt="4"/>
      <dgm:spPr/>
    </dgm:pt>
    <dgm:pt modelId="{E4C52F1F-2766-4706-B29D-3CCFD70A2E9F}" type="pres">
      <dgm:prSet presAssocID="{D3BBFF87-8B70-4D2C-B127-93C6A7A338F2}" presName="arrow" presStyleLbl="node1" presStyleIdx="2" presStyleCnt="4"/>
      <dgm:spPr/>
    </dgm:pt>
    <dgm:pt modelId="{330CA965-4400-48DC-AC8F-CDBA9B446773}" type="pres">
      <dgm:prSet presAssocID="{D3BBFF87-8B70-4D2C-B127-93C6A7A338F2}" presName="descendantArrow" presStyleCnt="0"/>
      <dgm:spPr/>
    </dgm:pt>
    <dgm:pt modelId="{003C6CFD-A01C-40A2-8BE7-7B745DCA182E}" type="pres">
      <dgm:prSet presAssocID="{440FE8B5-7AD7-45A9-9E6D-0DF04EACDED0}" presName="childTextArrow" presStyleLbl="fgAccFollowNode1" presStyleIdx="4" presStyleCnt="8">
        <dgm:presLayoutVars>
          <dgm:bulletEnabled val="1"/>
        </dgm:presLayoutVars>
      </dgm:prSet>
      <dgm:spPr/>
    </dgm:pt>
    <dgm:pt modelId="{618D0697-949E-481B-8F30-E5E6585EC609}" type="pres">
      <dgm:prSet presAssocID="{C04EE32C-701A-43C1-B693-ED21671BA722}" presName="childTextArrow" presStyleLbl="fgAccFollowNode1" presStyleIdx="5" presStyleCnt="8">
        <dgm:presLayoutVars>
          <dgm:bulletEnabled val="1"/>
        </dgm:presLayoutVars>
      </dgm:prSet>
      <dgm:spPr/>
    </dgm:pt>
    <dgm:pt modelId="{CC312052-5BA3-4A65-A131-C959DD2B7970}" type="pres">
      <dgm:prSet presAssocID="{4B413B91-5D82-4E22-83BF-1757A0DD7C62}" presName="sp" presStyleCnt="0"/>
      <dgm:spPr/>
    </dgm:pt>
    <dgm:pt modelId="{3641C00D-09B7-4CE0-9FB1-53FFF899365E}" type="pres">
      <dgm:prSet presAssocID="{B70A4D8A-6E11-459A-BBFF-B7E48A97E619}" presName="arrowAndChildren" presStyleCnt="0"/>
      <dgm:spPr/>
    </dgm:pt>
    <dgm:pt modelId="{756E6AF9-67C5-4EA8-B0EE-59D8ADA40E39}" type="pres">
      <dgm:prSet presAssocID="{B70A4D8A-6E11-459A-BBFF-B7E48A97E619}" presName="parentTextArrow" presStyleLbl="node1" presStyleIdx="2" presStyleCnt="4"/>
      <dgm:spPr/>
    </dgm:pt>
    <dgm:pt modelId="{A31CD663-F7CF-45CC-A196-6619FF9A6BA3}" type="pres">
      <dgm:prSet presAssocID="{B70A4D8A-6E11-459A-BBFF-B7E48A97E619}" presName="arrow" presStyleLbl="node1" presStyleIdx="3" presStyleCnt="4"/>
      <dgm:spPr/>
    </dgm:pt>
    <dgm:pt modelId="{F7C06196-BA31-4948-B869-7CE3478EDAE8}" type="pres">
      <dgm:prSet presAssocID="{B70A4D8A-6E11-459A-BBFF-B7E48A97E619}" presName="descendantArrow" presStyleCnt="0"/>
      <dgm:spPr/>
    </dgm:pt>
    <dgm:pt modelId="{638B9218-FE95-43B5-B5F8-49228BDF573E}" type="pres">
      <dgm:prSet presAssocID="{9809EADB-BEB9-4594-BFDE-72565FF60DFE}" presName="childTextArrow" presStyleLbl="fgAccFollowNode1" presStyleIdx="6" presStyleCnt="8">
        <dgm:presLayoutVars>
          <dgm:bulletEnabled val="1"/>
        </dgm:presLayoutVars>
      </dgm:prSet>
      <dgm:spPr/>
    </dgm:pt>
    <dgm:pt modelId="{DB80BB92-2CF6-4FDD-9DDA-8572CFF4768F}" type="pres">
      <dgm:prSet presAssocID="{EDA14DA8-F43D-4494-9EAA-52AF535D00AB}" presName="childTextArrow" presStyleLbl="fgAccFollowNode1" presStyleIdx="7" presStyleCnt="8">
        <dgm:presLayoutVars>
          <dgm:bulletEnabled val="1"/>
        </dgm:presLayoutVars>
      </dgm:prSet>
      <dgm:spPr/>
    </dgm:pt>
  </dgm:ptLst>
  <dgm:cxnLst>
    <dgm:cxn modelId="{3CE7B705-D4F1-4E56-8FC6-C940A728C90C}" srcId="{3E665F0E-C825-4181-A81E-C514D1092C40}" destId="{684B20BE-E0B4-4BDF-85FE-EA02E90A613B}" srcOrd="1" destOrd="0" parTransId="{F1217CEE-9710-4D05-8E53-6C8354162C45}" sibTransId="{25F02B35-F99A-4248-8DB6-826199DC022F}"/>
    <dgm:cxn modelId="{47866106-01E6-45FC-A4C1-418B02BDA909}" type="presOf" srcId="{EDA14DA8-F43D-4494-9EAA-52AF535D00AB}" destId="{DB80BB92-2CF6-4FDD-9DDA-8572CFF4768F}" srcOrd="0" destOrd="0" presId="urn:microsoft.com/office/officeart/2005/8/layout/process4"/>
    <dgm:cxn modelId="{642CBD10-9224-4E36-AC44-C4FFE7DB79F7}" srcId="{D3BBFF87-8B70-4D2C-B127-93C6A7A338F2}" destId="{C04EE32C-701A-43C1-B693-ED21671BA722}" srcOrd="1" destOrd="0" parTransId="{50EDEA0C-DA23-4AAA-B9A1-91994F9C385F}" sibTransId="{1C6A3921-C9FD-4DF6-B33E-AB376DBF5224}"/>
    <dgm:cxn modelId="{C671D013-0388-47E7-907C-5D535BD2C72E}" srcId="{A8CDBEF0-AD3D-4EEE-B82D-475A46AD1EE6}" destId="{3E665F0E-C825-4181-A81E-C514D1092C40}" srcOrd="2" destOrd="0" parTransId="{736975DD-5F44-4AB4-914F-D3A45B1360B7}" sibTransId="{17C81EEF-ABBC-4ED5-8CC7-78B73D28AA98}"/>
    <dgm:cxn modelId="{567B5829-028F-4EB3-919E-D01941834E15}" srcId="{3E665F0E-C825-4181-A81E-C514D1092C40}" destId="{68C74D1E-9ECF-48CE-9EB6-CF4515A0189F}" srcOrd="0" destOrd="0" parTransId="{BE7D3D6E-D4B1-47B4-9C71-CA1BE186B99C}" sibTransId="{460C05E8-6ED9-42EE-B55B-7E39406F0970}"/>
    <dgm:cxn modelId="{8B9FE12F-8479-4CD0-91E7-DFA2B07FC67F}" srcId="{B70A4D8A-6E11-459A-BBFF-B7E48A97E619}" destId="{9809EADB-BEB9-4594-BFDE-72565FF60DFE}" srcOrd="0" destOrd="0" parTransId="{A73905AC-1BCA-4979-864E-41861896FD85}" sibTransId="{3198BC3D-15A7-41BE-91DE-742E97C44366}"/>
    <dgm:cxn modelId="{D375575D-387F-4038-BDA5-3ED11EAE6662}" srcId="{B70A4D8A-6E11-459A-BBFF-B7E48A97E619}" destId="{EDA14DA8-F43D-4494-9EAA-52AF535D00AB}" srcOrd="1" destOrd="0" parTransId="{5A63A24F-50F8-4B76-BA8D-5101563D3487}" sibTransId="{B6074C98-FAE2-4938-927A-E4C2A676B092}"/>
    <dgm:cxn modelId="{5DFCA346-838F-4DAC-B87C-C105BC01DFAF}" srcId="{A8CDBEF0-AD3D-4EEE-B82D-475A46AD1EE6}" destId="{D3BBFF87-8B70-4D2C-B127-93C6A7A338F2}" srcOrd="1" destOrd="0" parTransId="{873E9F45-C1E2-409E-B98A-9159F721F3BB}" sibTransId="{E5CA51DF-C998-4A24-A4B7-9D26ABC47695}"/>
    <dgm:cxn modelId="{024ADB4E-612D-4621-BAD9-DDA11EA9D4E2}" srcId="{A8CDBEF0-AD3D-4EEE-B82D-475A46AD1EE6}" destId="{B70A4D8A-6E11-459A-BBFF-B7E48A97E619}" srcOrd="0" destOrd="0" parTransId="{56DC0F73-E3B8-4DAF-85F6-DA24AB405AE8}" sibTransId="{4B413B91-5D82-4E22-83BF-1757A0DD7C62}"/>
    <dgm:cxn modelId="{A5F88571-3E70-4A3D-9169-6F863514053F}" srcId="{D3BBFF87-8B70-4D2C-B127-93C6A7A338F2}" destId="{440FE8B5-7AD7-45A9-9E6D-0DF04EACDED0}" srcOrd="0" destOrd="0" parTransId="{DA089DB9-E468-4DE7-9C40-E0C014B6A4C9}" sibTransId="{F0F1A2F6-DA0C-463A-B95E-2A5203CFD52E}"/>
    <dgm:cxn modelId="{22432553-C601-4CF5-AB3D-53B6F2621CAD}" srcId="{24CF3814-EF75-4532-972E-701332A7BE65}" destId="{DD347C03-5028-453D-8D73-F8921A3532F5}" srcOrd="0" destOrd="0" parTransId="{233A9638-A091-43A2-8355-A2A4738CECEB}" sibTransId="{51ABDC03-CE27-4D2D-9C8B-C93CFF63264F}"/>
    <dgm:cxn modelId="{59C29879-9EFC-4828-ABF3-ABFF6657C5ED}" type="presOf" srcId="{9809EADB-BEB9-4594-BFDE-72565FF60DFE}" destId="{638B9218-FE95-43B5-B5F8-49228BDF573E}" srcOrd="0" destOrd="0" presId="urn:microsoft.com/office/officeart/2005/8/layout/process4"/>
    <dgm:cxn modelId="{C9571C83-4F5D-4FDC-B2A9-DCB8A34F0E1D}" srcId="{24CF3814-EF75-4532-972E-701332A7BE65}" destId="{AFB307EE-5C08-410B-8B0B-2CC73ABBBA9D}" srcOrd="1" destOrd="0" parTransId="{DA0D2EDB-B320-42F9-8F7D-98EB3650B7A8}" sibTransId="{F4904504-6B69-4C7D-8CA3-B5DFFD00469C}"/>
    <dgm:cxn modelId="{A68A8083-6FAF-454A-9ED2-4910A21BCB66}" type="presOf" srcId="{440FE8B5-7AD7-45A9-9E6D-0DF04EACDED0}" destId="{003C6CFD-A01C-40A2-8BE7-7B745DCA182E}" srcOrd="0" destOrd="0" presId="urn:microsoft.com/office/officeart/2005/8/layout/process4"/>
    <dgm:cxn modelId="{37776489-AA5C-44A1-A6B9-7E1D52AE64ED}" type="presOf" srcId="{B70A4D8A-6E11-459A-BBFF-B7E48A97E619}" destId="{756E6AF9-67C5-4EA8-B0EE-59D8ADA40E39}" srcOrd="0" destOrd="0" presId="urn:microsoft.com/office/officeart/2005/8/layout/process4"/>
    <dgm:cxn modelId="{3AB24E96-0E9B-450B-9FB8-FEBC7EBC1D50}" srcId="{A8CDBEF0-AD3D-4EEE-B82D-475A46AD1EE6}" destId="{24CF3814-EF75-4532-972E-701332A7BE65}" srcOrd="3" destOrd="0" parTransId="{D62BCDAB-1D01-4024-925A-469D3D57758F}" sibTransId="{5B9B1661-AD57-4588-97ED-36EB9A97BCEB}"/>
    <dgm:cxn modelId="{F8653797-C7F4-49CC-84DA-24B9B9954AEF}" type="presOf" srcId="{24CF3814-EF75-4532-972E-701332A7BE65}" destId="{FB8E9818-5EB3-4722-8D1C-96F7BE62C901}" srcOrd="0" destOrd="0" presId="urn:microsoft.com/office/officeart/2005/8/layout/process4"/>
    <dgm:cxn modelId="{E0C5ADA8-55F7-4B32-973E-6C2458D7D7D6}" type="presOf" srcId="{3E665F0E-C825-4181-A81E-C514D1092C40}" destId="{4C713B66-8D89-4D6B-83A4-45A7C678C2EA}" srcOrd="0" destOrd="0" presId="urn:microsoft.com/office/officeart/2005/8/layout/process4"/>
    <dgm:cxn modelId="{59FE33B5-8E58-4158-B562-20C84E6DDED4}" type="presOf" srcId="{3E665F0E-C825-4181-A81E-C514D1092C40}" destId="{DA6F0AC1-9628-46C3-AF65-04CE2A60E367}" srcOrd="1" destOrd="0" presId="urn:microsoft.com/office/officeart/2005/8/layout/process4"/>
    <dgm:cxn modelId="{8387EFB9-4D8A-4AB9-83B5-F09A72B223EA}" type="presOf" srcId="{684B20BE-E0B4-4BDF-85FE-EA02E90A613B}" destId="{DB03443F-3BC0-45A8-B6BE-5EB63943FE57}" srcOrd="0" destOrd="0" presId="urn:microsoft.com/office/officeart/2005/8/layout/process4"/>
    <dgm:cxn modelId="{985085BE-AC8F-4033-A7DF-0990B52A294B}" type="presOf" srcId="{68C74D1E-9ECF-48CE-9EB6-CF4515A0189F}" destId="{588F430C-F0D3-4B9F-AD65-3167D93E1E9F}" srcOrd="0" destOrd="0" presId="urn:microsoft.com/office/officeart/2005/8/layout/process4"/>
    <dgm:cxn modelId="{C844BABF-F35B-43A6-B4C5-124DF927D9B5}" type="presOf" srcId="{24CF3814-EF75-4532-972E-701332A7BE65}" destId="{D746763A-6B70-49AB-8554-8365E4D9303D}" srcOrd="1" destOrd="0" presId="urn:microsoft.com/office/officeart/2005/8/layout/process4"/>
    <dgm:cxn modelId="{8F56B3CE-88CE-4D77-B846-452350A7FC12}" type="presOf" srcId="{DD347C03-5028-453D-8D73-F8921A3532F5}" destId="{B5F08EDE-CAEF-4733-808C-C8B972A1A0BC}" srcOrd="0" destOrd="0" presId="urn:microsoft.com/office/officeart/2005/8/layout/process4"/>
    <dgm:cxn modelId="{8D2A35D1-2BF2-438A-9F7F-EF1D656D50DA}" type="presOf" srcId="{AFB307EE-5C08-410B-8B0B-2CC73ABBBA9D}" destId="{5D7000D6-A6EC-4420-8834-96EA04DA5AD0}" srcOrd="0" destOrd="0" presId="urn:microsoft.com/office/officeart/2005/8/layout/process4"/>
    <dgm:cxn modelId="{73E4ACD3-6990-4A45-BB99-87061F05E458}" type="presOf" srcId="{D3BBFF87-8B70-4D2C-B127-93C6A7A338F2}" destId="{E4C52F1F-2766-4706-B29D-3CCFD70A2E9F}" srcOrd="1" destOrd="0" presId="urn:microsoft.com/office/officeart/2005/8/layout/process4"/>
    <dgm:cxn modelId="{A0423AE2-ED0F-4047-ABBC-A73B5B37A104}" type="presOf" srcId="{C04EE32C-701A-43C1-B693-ED21671BA722}" destId="{618D0697-949E-481B-8F30-E5E6585EC609}" srcOrd="0" destOrd="0" presId="urn:microsoft.com/office/officeart/2005/8/layout/process4"/>
    <dgm:cxn modelId="{EAD9D4EE-0561-47B5-9EE4-72DDAE481893}" type="presOf" srcId="{D3BBFF87-8B70-4D2C-B127-93C6A7A338F2}" destId="{9C5873CF-FF2A-4944-A836-110CDAC1CE3E}" srcOrd="0" destOrd="0" presId="urn:microsoft.com/office/officeart/2005/8/layout/process4"/>
    <dgm:cxn modelId="{1AD121F0-C87C-46BB-89F0-3B90C2260F76}" type="presOf" srcId="{A8CDBEF0-AD3D-4EEE-B82D-475A46AD1EE6}" destId="{8062B1D4-B22A-4F6B-8DA2-111269A15DA5}" srcOrd="0" destOrd="0" presId="urn:microsoft.com/office/officeart/2005/8/layout/process4"/>
    <dgm:cxn modelId="{F4E5D5F7-4190-4AAD-8F5D-EBC0F5FDF481}" type="presOf" srcId="{B70A4D8A-6E11-459A-BBFF-B7E48A97E619}" destId="{A31CD663-F7CF-45CC-A196-6619FF9A6BA3}" srcOrd="1" destOrd="0" presId="urn:microsoft.com/office/officeart/2005/8/layout/process4"/>
    <dgm:cxn modelId="{B4A78D76-2578-495C-BD35-49068FC15674}" type="presParOf" srcId="{8062B1D4-B22A-4F6B-8DA2-111269A15DA5}" destId="{92EE14CF-9765-47F9-BFD2-8DDD9A24D84D}" srcOrd="0" destOrd="0" presId="urn:microsoft.com/office/officeart/2005/8/layout/process4"/>
    <dgm:cxn modelId="{1DED7571-8301-4B24-B7AB-F05FB191996C}" type="presParOf" srcId="{92EE14CF-9765-47F9-BFD2-8DDD9A24D84D}" destId="{FB8E9818-5EB3-4722-8D1C-96F7BE62C901}" srcOrd="0" destOrd="0" presId="urn:microsoft.com/office/officeart/2005/8/layout/process4"/>
    <dgm:cxn modelId="{8821765C-B748-4EF3-9AB1-2348BF0DCFDB}" type="presParOf" srcId="{92EE14CF-9765-47F9-BFD2-8DDD9A24D84D}" destId="{D746763A-6B70-49AB-8554-8365E4D9303D}" srcOrd="1" destOrd="0" presId="urn:microsoft.com/office/officeart/2005/8/layout/process4"/>
    <dgm:cxn modelId="{FEFC78C8-78FA-48F4-A3DE-CC84329751BC}" type="presParOf" srcId="{92EE14CF-9765-47F9-BFD2-8DDD9A24D84D}" destId="{5F10A9C1-9F04-49A8-AA3C-9165F1E63A8E}" srcOrd="2" destOrd="0" presId="urn:microsoft.com/office/officeart/2005/8/layout/process4"/>
    <dgm:cxn modelId="{829A475A-16CA-4E43-A8AB-329482B4F708}" type="presParOf" srcId="{5F10A9C1-9F04-49A8-AA3C-9165F1E63A8E}" destId="{B5F08EDE-CAEF-4733-808C-C8B972A1A0BC}" srcOrd="0" destOrd="0" presId="urn:microsoft.com/office/officeart/2005/8/layout/process4"/>
    <dgm:cxn modelId="{76D76D7C-27B8-4447-AF85-1302B1EF856A}" type="presParOf" srcId="{5F10A9C1-9F04-49A8-AA3C-9165F1E63A8E}" destId="{5D7000D6-A6EC-4420-8834-96EA04DA5AD0}" srcOrd="1" destOrd="0" presId="urn:microsoft.com/office/officeart/2005/8/layout/process4"/>
    <dgm:cxn modelId="{E150C2A4-DD5C-41CF-9B2D-7069F4653340}" type="presParOf" srcId="{8062B1D4-B22A-4F6B-8DA2-111269A15DA5}" destId="{76973794-2D12-4054-9F9B-5CD3BC4B1523}" srcOrd="1" destOrd="0" presId="urn:microsoft.com/office/officeart/2005/8/layout/process4"/>
    <dgm:cxn modelId="{0571BC93-CEED-48D5-B546-D3574BEE9B16}" type="presParOf" srcId="{8062B1D4-B22A-4F6B-8DA2-111269A15DA5}" destId="{5B9F256B-6CAC-44E9-9EDB-784766C4C372}" srcOrd="2" destOrd="0" presId="urn:microsoft.com/office/officeart/2005/8/layout/process4"/>
    <dgm:cxn modelId="{AE03A58C-3CD7-4504-942A-33E385F77A44}" type="presParOf" srcId="{5B9F256B-6CAC-44E9-9EDB-784766C4C372}" destId="{4C713B66-8D89-4D6B-83A4-45A7C678C2EA}" srcOrd="0" destOrd="0" presId="urn:microsoft.com/office/officeart/2005/8/layout/process4"/>
    <dgm:cxn modelId="{EAD56BD0-A946-4B1A-88CC-F616EC22DD71}" type="presParOf" srcId="{5B9F256B-6CAC-44E9-9EDB-784766C4C372}" destId="{DA6F0AC1-9628-46C3-AF65-04CE2A60E367}" srcOrd="1" destOrd="0" presId="urn:microsoft.com/office/officeart/2005/8/layout/process4"/>
    <dgm:cxn modelId="{32628976-363D-49C1-B911-13880428D60B}" type="presParOf" srcId="{5B9F256B-6CAC-44E9-9EDB-784766C4C372}" destId="{1402AF43-7F06-4530-A1DE-EC490B4FF5E8}" srcOrd="2" destOrd="0" presId="urn:microsoft.com/office/officeart/2005/8/layout/process4"/>
    <dgm:cxn modelId="{AB80FDA2-9514-419A-9D67-210E2108B65B}" type="presParOf" srcId="{1402AF43-7F06-4530-A1DE-EC490B4FF5E8}" destId="{588F430C-F0D3-4B9F-AD65-3167D93E1E9F}" srcOrd="0" destOrd="0" presId="urn:microsoft.com/office/officeart/2005/8/layout/process4"/>
    <dgm:cxn modelId="{3E858707-6344-443E-825E-6939FBDD8F35}" type="presParOf" srcId="{1402AF43-7F06-4530-A1DE-EC490B4FF5E8}" destId="{DB03443F-3BC0-45A8-B6BE-5EB63943FE57}" srcOrd="1" destOrd="0" presId="urn:microsoft.com/office/officeart/2005/8/layout/process4"/>
    <dgm:cxn modelId="{D3EFF823-3913-44C4-BEAF-99CC95A795E9}" type="presParOf" srcId="{8062B1D4-B22A-4F6B-8DA2-111269A15DA5}" destId="{071FB9A1-2258-45DE-8FAC-57EE471F385F}" srcOrd="3" destOrd="0" presId="urn:microsoft.com/office/officeart/2005/8/layout/process4"/>
    <dgm:cxn modelId="{903D91B3-F437-4C25-BBA9-3094DD04AC1A}" type="presParOf" srcId="{8062B1D4-B22A-4F6B-8DA2-111269A15DA5}" destId="{315D61D6-9F60-4C69-9914-E59C9F05B1C8}" srcOrd="4" destOrd="0" presId="urn:microsoft.com/office/officeart/2005/8/layout/process4"/>
    <dgm:cxn modelId="{E16A1DE0-1219-455B-A12E-2C43B13604B5}" type="presParOf" srcId="{315D61D6-9F60-4C69-9914-E59C9F05B1C8}" destId="{9C5873CF-FF2A-4944-A836-110CDAC1CE3E}" srcOrd="0" destOrd="0" presId="urn:microsoft.com/office/officeart/2005/8/layout/process4"/>
    <dgm:cxn modelId="{E929B387-8B10-4440-9FE4-24D9D3B8FA6C}" type="presParOf" srcId="{315D61D6-9F60-4C69-9914-E59C9F05B1C8}" destId="{E4C52F1F-2766-4706-B29D-3CCFD70A2E9F}" srcOrd="1" destOrd="0" presId="urn:microsoft.com/office/officeart/2005/8/layout/process4"/>
    <dgm:cxn modelId="{1D9916C2-0685-44D2-AFD9-4163227E44CB}" type="presParOf" srcId="{315D61D6-9F60-4C69-9914-E59C9F05B1C8}" destId="{330CA965-4400-48DC-AC8F-CDBA9B446773}" srcOrd="2" destOrd="0" presId="urn:microsoft.com/office/officeart/2005/8/layout/process4"/>
    <dgm:cxn modelId="{5AB2A915-38AF-4477-9157-6075AAA939F8}" type="presParOf" srcId="{330CA965-4400-48DC-AC8F-CDBA9B446773}" destId="{003C6CFD-A01C-40A2-8BE7-7B745DCA182E}" srcOrd="0" destOrd="0" presId="urn:microsoft.com/office/officeart/2005/8/layout/process4"/>
    <dgm:cxn modelId="{171D1C7B-E65C-4207-BC9B-AEB38CA7A189}" type="presParOf" srcId="{330CA965-4400-48DC-AC8F-CDBA9B446773}" destId="{618D0697-949E-481B-8F30-E5E6585EC609}" srcOrd="1" destOrd="0" presId="urn:microsoft.com/office/officeart/2005/8/layout/process4"/>
    <dgm:cxn modelId="{08492DA8-3D45-4C6B-918A-9CB46B1063C2}" type="presParOf" srcId="{8062B1D4-B22A-4F6B-8DA2-111269A15DA5}" destId="{CC312052-5BA3-4A65-A131-C959DD2B7970}" srcOrd="5" destOrd="0" presId="urn:microsoft.com/office/officeart/2005/8/layout/process4"/>
    <dgm:cxn modelId="{ADADA73E-F903-49E2-A19F-55CF24120BD9}" type="presParOf" srcId="{8062B1D4-B22A-4F6B-8DA2-111269A15DA5}" destId="{3641C00D-09B7-4CE0-9FB1-53FFF899365E}" srcOrd="6" destOrd="0" presId="urn:microsoft.com/office/officeart/2005/8/layout/process4"/>
    <dgm:cxn modelId="{78AF44C7-9997-4AF4-8BDD-BB839312EDD0}" type="presParOf" srcId="{3641C00D-09B7-4CE0-9FB1-53FFF899365E}" destId="{756E6AF9-67C5-4EA8-B0EE-59D8ADA40E39}" srcOrd="0" destOrd="0" presId="urn:microsoft.com/office/officeart/2005/8/layout/process4"/>
    <dgm:cxn modelId="{59C33939-D45E-4C43-BD5C-5A0C0BD8EC30}" type="presParOf" srcId="{3641C00D-09B7-4CE0-9FB1-53FFF899365E}" destId="{A31CD663-F7CF-45CC-A196-6619FF9A6BA3}" srcOrd="1" destOrd="0" presId="urn:microsoft.com/office/officeart/2005/8/layout/process4"/>
    <dgm:cxn modelId="{DB644142-4FD2-4E68-A1BA-CB7E4F592666}" type="presParOf" srcId="{3641C00D-09B7-4CE0-9FB1-53FFF899365E}" destId="{F7C06196-BA31-4948-B869-7CE3478EDAE8}" srcOrd="2" destOrd="0" presId="urn:microsoft.com/office/officeart/2005/8/layout/process4"/>
    <dgm:cxn modelId="{F9CE10BE-6BF3-4D48-AE08-64BCDE29413E}" type="presParOf" srcId="{F7C06196-BA31-4948-B869-7CE3478EDAE8}" destId="{638B9218-FE95-43B5-B5F8-49228BDF573E}" srcOrd="0" destOrd="0" presId="urn:microsoft.com/office/officeart/2005/8/layout/process4"/>
    <dgm:cxn modelId="{87252649-CF57-4AC2-9F4E-C74111429A9F}" type="presParOf" srcId="{F7C06196-BA31-4948-B869-7CE3478EDAE8}" destId="{DB80BB92-2CF6-4FDD-9DDA-8572CFF4768F}"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7BC429-DF26-4611-9966-6E6111DF0EF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D155CCB-FAF4-45C8-A340-296348DC24B7}">
      <dgm:prSet/>
      <dgm:spPr/>
      <dgm:t>
        <a:bodyPr/>
        <a:lstStyle/>
        <a:p>
          <a:pPr>
            <a:lnSpc>
              <a:spcPct val="100000"/>
            </a:lnSpc>
          </a:pPr>
          <a:r>
            <a:rPr lang="en-US" dirty="0"/>
            <a:t>What have you learned?</a:t>
          </a:r>
        </a:p>
      </dgm:t>
    </dgm:pt>
    <dgm:pt modelId="{8D902475-EE32-40F2-A3F9-DE87BCD46FD3}" type="parTrans" cxnId="{3D1883A8-E15F-44D8-9EE6-C6DAA36FCD5D}">
      <dgm:prSet/>
      <dgm:spPr/>
      <dgm:t>
        <a:bodyPr/>
        <a:lstStyle/>
        <a:p>
          <a:endParaRPr lang="en-US"/>
        </a:p>
      </dgm:t>
    </dgm:pt>
    <dgm:pt modelId="{E8E634D3-621B-480F-B096-D7862F534DFA}" type="sibTrans" cxnId="{3D1883A8-E15F-44D8-9EE6-C6DAA36FCD5D}">
      <dgm:prSet/>
      <dgm:spPr/>
      <dgm:t>
        <a:bodyPr/>
        <a:lstStyle/>
        <a:p>
          <a:endParaRPr lang="en-US"/>
        </a:p>
      </dgm:t>
    </dgm:pt>
    <dgm:pt modelId="{71888E1E-502F-453D-BEF2-F912218F2E90}">
      <dgm:prSet/>
      <dgm:spPr/>
      <dgm:t>
        <a:bodyPr/>
        <a:lstStyle/>
        <a:p>
          <a:pPr>
            <a:lnSpc>
              <a:spcPct val="100000"/>
            </a:lnSpc>
          </a:pPr>
          <a:r>
            <a:rPr lang="en-US" dirty="0"/>
            <a:t>What Process and procedures should change?</a:t>
          </a:r>
        </a:p>
      </dgm:t>
    </dgm:pt>
    <dgm:pt modelId="{6787D087-6370-409F-85BD-19EA85623DD9}" type="parTrans" cxnId="{DBD5DA74-CA23-4870-9F2E-FEF8E9E67721}">
      <dgm:prSet/>
      <dgm:spPr/>
      <dgm:t>
        <a:bodyPr/>
        <a:lstStyle/>
        <a:p>
          <a:endParaRPr lang="en-US"/>
        </a:p>
      </dgm:t>
    </dgm:pt>
    <dgm:pt modelId="{AD601AFA-F6FF-4BDD-B057-973147481BA7}" type="sibTrans" cxnId="{DBD5DA74-CA23-4870-9F2E-FEF8E9E67721}">
      <dgm:prSet/>
      <dgm:spPr/>
      <dgm:t>
        <a:bodyPr/>
        <a:lstStyle/>
        <a:p>
          <a:endParaRPr lang="en-US"/>
        </a:p>
      </dgm:t>
    </dgm:pt>
    <dgm:pt modelId="{68DAC3E5-7702-4CF7-ACDB-FEF8199CFB79}">
      <dgm:prSet/>
      <dgm:spPr/>
      <dgm:t>
        <a:bodyPr/>
        <a:lstStyle/>
        <a:p>
          <a:pPr>
            <a:lnSpc>
              <a:spcPct val="100000"/>
            </a:lnSpc>
          </a:pPr>
          <a:r>
            <a:rPr lang="en-US" dirty="0"/>
            <a:t>Communication &amp; Collaboration is key</a:t>
          </a:r>
        </a:p>
      </dgm:t>
    </dgm:pt>
    <dgm:pt modelId="{891BD81F-D164-4503-81D4-46990315713F}" type="parTrans" cxnId="{04EEAD72-EA4D-49AC-B882-58BE5E66514A}">
      <dgm:prSet/>
      <dgm:spPr/>
      <dgm:t>
        <a:bodyPr/>
        <a:lstStyle/>
        <a:p>
          <a:endParaRPr lang="en-US"/>
        </a:p>
      </dgm:t>
    </dgm:pt>
    <dgm:pt modelId="{B9F7ECE4-B951-4298-B6D2-018D4914F614}" type="sibTrans" cxnId="{04EEAD72-EA4D-49AC-B882-58BE5E66514A}">
      <dgm:prSet/>
      <dgm:spPr/>
      <dgm:t>
        <a:bodyPr/>
        <a:lstStyle/>
        <a:p>
          <a:endParaRPr lang="en-US"/>
        </a:p>
      </dgm:t>
    </dgm:pt>
    <dgm:pt modelId="{EC7D2F6A-3557-4A17-8AD7-5CF52D602FFB}">
      <dgm:prSet/>
      <dgm:spPr/>
      <dgm:t>
        <a:bodyPr/>
        <a:lstStyle/>
        <a:p>
          <a:pPr>
            <a:lnSpc>
              <a:spcPct val="100000"/>
            </a:lnSpc>
          </a:pPr>
          <a:r>
            <a:rPr lang="en-US"/>
            <a:t>Flexibility is key</a:t>
          </a:r>
        </a:p>
      </dgm:t>
    </dgm:pt>
    <dgm:pt modelId="{D936F2FB-11DE-4653-AC47-10910DDCF4C8}" type="parTrans" cxnId="{A198166A-8BD9-49C2-A9DA-A3ECC35A63E1}">
      <dgm:prSet/>
      <dgm:spPr/>
      <dgm:t>
        <a:bodyPr/>
        <a:lstStyle/>
        <a:p>
          <a:endParaRPr lang="en-US"/>
        </a:p>
      </dgm:t>
    </dgm:pt>
    <dgm:pt modelId="{77713FA7-A67E-44F1-97B6-7DEDA02B327A}" type="sibTrans" cxnId="{A198166A-8BD9-49C2-A9DA-A3ECC35A63E1}">
      <dgm:prSet/>
      <dgm:spPr/>
      <dgm:t>
        <a:bodyPr/>
        <a:lstStyle/>
        <a:p>
          <a:endParaRPr lang="en-US"/>
        </a:p>
      </dgm:t>
    </dgm:pt>
    <dgm:pt modelId="{CAA8C603-9841-44A9-A563-0AA2248FF3B2}">
      <dgm:prSet/>
      <dgm:spPr/>
      <dgm:t>
        <a:bodyPr/>
        <a:lstStyle/>
        <a:p>
          <a:pPr>
            <a:lnSpc>
              <a:spcPct val="100000"/>
            </a:lnSpc>
          </a:pPr>
          <a:r>
            <a:rPr lang="en-US" dirty="0"/>
            <a:t>Rethink Your Assumptions</a:t>
          </a:r>
        </a:p>
      </dgm:t>
    </dgm:pt>
    <dgm:pt modelId="{41094FDC-C6CB-48B3-9537-B22C6003849F}" type="parTrans" cxnId="{C63287FA-7105-4269-88D3-3A89086EFB9F}">
      <dgm:prSet/>
      <dgm:spPr/>
      <dgm:t>
        <a:bodyPr/>
        <a:lstStyle/>
        <a:p>
          <a:endParaRPr lang="en-US"/>
        </a:p>
      </dgm:t>
    </dgm:pt>
    <dgm:pt modelId="{1F383DC1-BAC3-4557-8F00-4221458B25CF}" type="sibTrans" cxnId="{C63287FA-7105-4269-88D3-3A89086EFB9F}">
      <dgm:prSet/>
      <dgm:spPr/>
      <dgm:t>
        <a:bodyPr/>
        <a:lstStyle/>
        <a:p>
          <a:endParaRPr lang="en-US"/>
        </a:p>
      </dgm:t>
    </dgm:pt>
    <dgm:pt modelId="{EDEFEE1E-1B3E-428D-91E8-A5420F0A4318}" type="pres">
      <dgm:prSet presAssocID="{287BC429-DF26-4611-9966-6E6111DF0EFA}" presName="root" presStyleCnt="0">
        <dgm:presLayoutVars>
          <dgm:dir/>
          <dgm:resizeHandles val="exact"/>
        </dgm:presLayoutVars>
      </dgm:prSet>
      <dgm:spPr/>
    </dgm:pt>
    <dgm:pt modelId="{94B0ABC7-5C68-4B95-90F9-7E9B7A58A272}" type="pres">
      <dgm:prSet presAssocID="{CD155CCB-FAF4-45C8-A340-296348DC24B7}" presName="compNode" presStyleCnt="0"/>
      <dgm:spPr/>
    </dgm:pt>
    <dgm:pt modelId="{BDFFF05C-F70A-4721-A229-1A0F0C62E82E}" type="pres">
      <dgm:prSet presAssocID="{CD155CCB-FAF4-45C8-A340-296348DC24B7}" presName="bgRect" presStyleLbl="bgShp" presStyleIdx="0" presStyleCnt="5"/>
      <dgm:spPr/>
    </dgm:pt>
    <dgm:pt modelId="{1E7FA3C5-463B-40B8-9892-D4DE2F898A67}" type="pres">
      <dgm:prSet presAssocID="{CD155CCB-FAF4-45C8-A340-296348DC24B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40A001D6-D08A-45D4-BA83-1C1E9FE584EC}" type="pres">
      <dgm:prSet presAssocID="{CD155CCB-FAF4-45C8-A340-296348DC24B7}" presName="spaceRect" presStyleCnt="0"/>
      <dgm:spPr/>
    </dgm:pt>
    <dgm:pt modelId="{8C357F76-6961-440A-9B80-1D670ACE7C87}" type="pres">
      <dgm:prSet presAssocID="{CD155CCB-FAF4-45C8-A340-296348DC24B7}" presName="parTx" presStyleLbl="revTx" presStyleIdx="0" presStyleCnt="5">
        <dgm:presLayoutVars>
          <dgm:chMax val="0"/>
          <dgm:chPref val="0"/>
        </dgm:presLayoutVars>
      </dgm:prSet>
      <dgm:spPr/>
    </dgm:pt>
    <dgm:pt modelId="{E58DF881-28DE-461A-B489-835FAE36BD10}" type="pres">
      <dgm:prSet presAssocID="{E8E634D3-621B-480F-B096-D7862F534DFA}" presName="sibTrans" presStyleCnt="0"/>
      <dgm:spPr/>
    </dgm:pt>
    <dgm:pt modelId="{8E4462EC-870A-433E-A240-8A01F1269852}" type="pres">
      <dgm:prSet presAssocID="{CAA8C603-9841-44A9-A563-0AA2248FF3B2}" presName="compNode" presStyleCnt="0"/>
      <dgm:spPr/>
    </dgm:pt>
    <dgm:pt modelId="{F09418FC-7765-471E-9941-6AB4E98F150B}" type="pres">
      <dgm:prSet presAssocID="{CAA8C603-9841-44A9-A563-0AA2248FF3B2}" presName="bgRect" presStyleLbl="bgShp" presStyleIdx="1" presStyleCnt="5"/>
      <dgm:spPr/>
    </dgm:pt>
    <dgm:pt modelId="{70525E43-1C4E-4B10-9BD9-A40B700D6301}" type="pres">
      <dgm:prSet presAssocID="{CAA8C603-9841-44A9-A563-0AA2248FF3B2}" presName="iconRect" presStyleLbl="node1" presStyleIdx="1" presStyleCnt="5"/>
      <dgm:spPr/>
    </dgm:pt>
    <dgm:pt modelId="{296254D5-73A6-4C6E-B745-4EB1C5939FD8}" type="pres">
      <dgm:prSet presAssocID="{CAA8C603-9841-44A9-A563-0AA2248FF3B2}" presName="spaceRect" presStyleCnt="0"/>
      <dgm:spPr/>
    </dgm:pt>
    <dgm:pt modelId="{BE2A7A1B-A821-4E19-A223-970D23288C22}" type="pres">
      <dgm:prSet presAssocID="{CAA8C603-9841-44A9-A563-0AA2248FF3B2}" presName="parTx" presStyleLbl="revTx" presStyleIdx="1" presStyleCnt="5">
        <dgm:presLayoutVars>
          <dgm:chMax val="0"/>
          <dgm:chPref val="0"/>
        </dgm:presLayoutVars>
      </dgm:prSet>
      <dgm:spPr/>
    </dgm:pt>
    <dgm:pt modelId="{E5836C16-0EF5-441B-8226-8FC53AB62031}" type="pres">
      <dgm:prSet presAssocID="{1F383DC1-BAC3-4557-8F00-4221458B25CF}" presName="sibTrans" presStyleCnt="0"/>
      <dgm:spPr/>
    </dgm:pt>
    <dgm:pt modelId="{3F71BE36-F65B-4827-AD76-39CFE6C47570}" type="pres">
      <dgm:prSet presAssocID="{71888E1E-502F-453D-BEF2-F912218F2E90}" presName="compNode" presStyleCnt="0"/>
      <dgm:spPr/>
    </dgm:pt>
    <dgm:pt modelId="{4B195F81-07B6-4456-B92D-08F78328B71A}" type="pres">
      <dgm:prSet presAssocID="{71888E1E-502F-453D-BEF2-F912218F2E90}" presName="bgRect" presStyleLbl="bgShp" presStyleIdx="2" presStyleCnt="5"/>
      <dgm:spPr/>
    </dgm:pt>
    <dgm:pt modelId="{56AB3550-2C94-4F46-B3A3-6E8B5502FCA6}" type="pres">
      <dgm:prSet presAssocID="{71888E1E-502F-453D-BEF2-F912218F2E90}"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flow"/>
        </a:ext>
      </dgm:extLst>
    </dgm:pt>
    <dgm:pt modelId="{995F26C8-DA09-4794-80D0-C755F4A997DC}" type="pres">
      <dgm:prSet presAssocID="{71888E1E-502F-453D-BEF2-F912218F2E90}" presName="spaceRect" presStyleCnt="0"/>
      <dgm:spPr/>
    </dgm:pt>
    <dgm:pt modelId="{903FC02D-F96D-43B8-931E-062CB6D51FE0}" type="pres">
      <dgm:prSet presAssocID="{71888E1E-502F-453D-BEF2-F912218F2E90}" presName="parTx" presStyleLbl="revTx" presStyleIdx="2" presStyleCnt="5">
        <dgm:presLayoutVars>
          <dgm:chMax val="0"/>
          <dgm:chPref val="0"/>
        </dgm:presLayoutVars>
      </dgm:prSet>
      <dgm:spPr/>
    </dgm:pt>
    <dgm:pt modelId="{F3849E07-9D0D-49FF-8330-73D63BDADE99}" type="pres">
      <dgm:prSet presAssocID="{AD601AFA-F6FF-4BDD-B057-973147481BA7}" presName="sibTrans" presStyleCnt="0"/>
      <dgm:spPr/>
    </dgm:pt>
    <dgm:pt modelId="{D8FEF64B-349D-49DE-A318-09981C69C564}" type="pres">
      <dgm:prSet presAssocID="{68DAC3E5-7702-4CF7-ACDB-FEF8199CFB79}" presName="compNode" presStyleCnt="0"/>
      <dgm:spPr/>
    </dgm:pt>
    <dgm:pt modelId="{4C951377-1C08-4B64-B9D0-237B34DE93CA}" type="pres">
      <dgm:prSet presAssocID="{68DAC3E5-7702-4CF7-ACDB-FEF8199CFB79}" presName="bgRect" presStyleLbl="bgShp" presStyleIdx="3" presStyleCnt="5"/>
      <dgm:spPr/>
    </dgm:pt>
    <dgm:pt modelId="{F366F174-33AD-400C-B954-6BF26BD5BBB1}" type="pres">
      <dgm:prSet presAssocID="{68DAC3E5-7702-4CF7-ACDB-FEF8199CFB79}" presName="iconRect" presStyleLbl="node1" presStyleIdx="3"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D7948616-DB9C-47CE-B80D-2D8EE392F4A2}" type="pres">
      <dgm:prSet presAssocID="{68DAC3E5-7702-4CF7-ACDB-FEF8199CFB79}" presName="spaceRect" presStyleCnt="0"/>
      <dgm:spPr/>
    </dgm:pt>
    <dgm:pt modelId="{F3D9A63D-C7DE-4239-AB51-A6BE89B52DA4}" type="pres">
      <dgm:prSet presAssocID="{68DAC3E5-7702-4CF7-ACDB-FEF8199CFB79}" presName="parTx" presStyleLbl="revTx" presStyleIdx="3" presStyleCnt="5">
        <dgm:presLayoutVars>
          <dgm:chMax val="0"/>
          <dgm:chPref val="0"/>
        </dgm:presLayoutVars>
      </dgm:prSet>
      <dgm:spPr/>
    </dgm:pt>
    <dgm:pt modelId="{6144CD44-A903-4E85-8AEA-E528567E0880}" type="pres">
      <dgm:prSet presAssocID="{B9F7ECE4-B951-4298-B6D2-018D4914F614}" presName="sibTrans" presStyleCnt="0"/>
      <dgm:spPr/>
    </dgm:pt>
    <dgm:pt modelId="{AC22B117-FF47-460D-B6B3-D4FA14902B63}" type="pres">
      <dgm:prSet presAssocID="{EC7D2F6A-3557-4A17-8AD7-5CF52D602FFB}" presName="compNode" presStyleCnt="0"/>
      <dgm:spPr/>
    </dgm:pt>
    <dgm:pt modelId="{E40F8663-BFAA-49AE-AFF6-96BC9E2FB092}" type="pres">
      <dgm:prSet presAssocID="{EC7D2F6A-3557-4A17-8AD7-5CF52D602FFB}" presName="bgRect" presStyleLbl="bgShp" presStyleIdx="4" presStyleCnt="5"/>
      <dgm:spPr/>
    </dgm:pt>
    <dgm:pt modelId="{B7825FD9-8DC1-409D-BC64-9FF931CA9F8B}" type="pres">
      <dgm:prSet presAssocID="{EC7D2F6A-3557-4A17-8AD7-5CF52D602FFB}" presName="iconRect" presStyleLbl="node1" presStyleIdx="4"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ey"/>
        </a:ext>
      </dgm:extLst>
    </dgm:pt>
    <dgm:pt modelId="{36B3043F-D561-48BE-9DEF-8CC89A45A4B7}" type="pres">
      <dgm:prSet presAssocID="{EC7D2F6A-3557-4A17-8AD7-5CF52D602FFB}" presName="spaceRect" presStyleCnt="0"/>
      <dgm:spPr/>
    </dgm:pt>
    <dgm:pt modelId="{3991B716-6E24-44AA-B9D8-23498574E6D1}" type="pres">
      <dgm:prSet presAssocID="{EC7D2F6A-3557-4A17-8AD7-5CF52D602FFB}" presName="parTx" presStyleLbl="revTx" presStyleIdx="4" presStyleCnt="5">
        <dgm:presLayoutVars>
          <dgm:chMax val="0"/>
          <dgm:chPref val="0"/>
        </dgm:presLayoutVars>
      </dgm:prSet>
      <dgm:spPr/>
    </dgm:pt>
  </dgm:ptLst>
  <dgm:cxnLst>
    <dgm:cxn modelId="{11840509-EB4D-41B4-A6C8-DB2C86728201}" type="presOf" srcId="{71888E1E-502F-453D-BEF2-F912218F2E90}" destId="{903FC02D-F96D-43B8-931E-062CB6D51FE0}" srcOrd="0" destOrd="0" presId="urn:microsoft.com/office/officeart/2018/2/layout/IconVerticalSolidList"/>
    <dgm:cxn modelId="{E218F917-484D-4CE8-AEAA-BBC2856708B1}" type="presOf" srcId="{287BC429-DF26-4611-9966-6E6111DF0EFA}" destId="{EDEFEE1E-1B3E-428D-91E8-A5420F0A4318}" srcOrd="0" destOrd="0" presId="urn:microsoft.com/office/officeart/2018/2/layout/IconVerticalSolidList"/>
    <dgm:cxn modelId="{039F765B-14A6-422F-AFF6-258907FC5AD4}" type="presOf" srcId="{68DAC3E5-7702-4CF7-ACDB-FEF8199CFB79}" destId="{F3D9A63D-C7DE-4239-AB51-A6BE89B52DA4}" srcOrd="0" destOrd="0" presId="urn:microsoft.com/office/officeart/2018/2/layout/IconVerticalSolidList"/>
    <dgm:cxn modelId="{A198166A-8BD9-49C2-A9DA-A3ECC35A63E1}" srcId="{287BC429-DF26-4611-9966-6E6111DF0EFA}" destId="{EC7D2F6A-3557-4A17-8AD7-5CF52D602FFB}" srcOrd="4" destOrd="0" parTransId="{D936F2FB-11DE-4653-AC47-10910DDCF4C8}" sibTransId="{77713FA7-A67E-44F1-97B6-7DEDA02B327A}"/>
    <dgm:cxn modelId="{DFA74C50-CD09-41AB-9FC8-F0BC358E67FD}" type="presOf" srcId="{CD155CCB-FAF4-45C8-A340-296348DC24B7}" destId="{8C357F76-6961-440A-9B80-1D670ACE7C87}" srcOrd="0" destOrd="0" presId="urn:microsoft.com/office/officeart/2018/2/layout/IconVerticalSolidList"/>
    <dgm:cxn modelId="{04EEAD72-EA4D-49AC-B882-58BE5E66514A}" srcId="{287BC429-DF26-4611-9966-6E6111DF0EFA}" destId="{68DAC3E5-7702-4CF7-ACDB-FEF8199CFB79}" srcOrd="3" destOrd="0" parTransId="{891BD81F-D164-4503-81D4-46990315713F}" sibTransId="{B9F7ECE4-B951-4298-B6D2-018D4914F614}"/>
    <dgm:cxn modelId="{DBD5DA74-CA23-4870-9F2E-FEF8E9E67721}" srcId="{287BC429-DF26-4611-9966-6E6111DF0EFA}" destId="{71888E1E-502F-453D-BEF2-F912218F2E90}" srcOrd="2" destOrd="0" parTransId="{6787D087-6370-409F-85BD-19EA85623DD9}" sibTransId="{AD601AFA-F6FF-4BDD-B057-973147481BA7}"/>
    <dgm:cxn modelId="{AFA5DD84-3A96-46F5-AA0F-A87B93EF766A}" type="presOf" srcId="{CAA8C603-9841-44A9-A563-0AA2248FF3B2}" destId="{BE2A7A1B-A821-4E19-A223-970D23288C22}" srcOrd="0" destOrd="0" presId="urn:microsoft.com/office/officeart/2018/2/layout/IconVerticalSolidList"/>
    <dgm:cxn modelId="{3D1883A8-E15F-44D8-9EE6-C6DAA36FCD5D}" srcId="{287BC429-DF26-4611-9966-6E6111DF0EFA}" destId="{CD155CCB-FAF4-45C8-A340-296348DC24B7}" srcOrd="0" destOrd="0" parTransId="{8D902475-EE32-40F2-A3F9-DE87BCD46FD3}" sibTransId="{E8E634D3-621B-480F-B096-D7862F534DFA}"/>
    <dgm:cxn modelId="{73D392F1-E383-4BEA-89F6-63E2A1F680BB}" type="presOf" srcId="{EC7D2F6A-3557-4A17-8AD7-5CF52D602FFB}" destId="{3991B716-6E24-44AA-B9D8-23498574E6D1}" srcOrd="0" destOrd="0" presId="urn:microsoft.com/office/officeart/2018/2/layout/IconVerticalSolidList"/>
    <dgm:cxn modelId="{C63287FA-7105-4269-88D3-3A89086EFB9F}" srcId="{287BC429-DF26-4611-9966-6E6111DF0EFA}" destId="{CAA8C603-9841-44A9-A563-0AA2248FF3B2}" srcOrd="1" destOrd="0" parTransId="{41094FDC-C6CB-48B3-9537-B22C6003849F}" sibTransId="{1F383DC1-BAC3-4557-8F00-4221458B25CF}"/>
    <dgm:cxn modelId="{C40C049F-C883-4AE4-886B-9C4FD14F41F9}" type="presParOf" srcId="{EDEFEE1E-1B3E-428D-91E8-A5420F0A4318}" destId="{94B0ABC7-5C68-4B95-90F9-7E9B7A58A272}" srcOrd="0" destOrd="0" presId="urn:microsoft.com/office/officeart/2018/2/layout/IconVerticalSolidList"/>
    <dgm:cxn modelId="{7DFAE6F9-CC43-4F2F-9D18-CCF1D28B11F5}" type="presParOf" srcId="{94B0ABC7-5C68-4B95-90F9-7E9B7A58A272}" destId="{BDFFF05C-F70A-4721-A229-1A0F0C62E82E}" srcOrd="0" destOrd="0" presId="urn:microsoft.com/office/officeart/2018/2/layout/IconVerticalSolidList"/>
    <dgm:cxn modelId="{4A55B531-1568-4ED8-866D-737DE1C181AB}" type="presParOf" srcId="{94B0ABC7-5C68-4B95-90F9-7E9B7A58A272}" destId="{1E7FA3C5-463B-40B8-9892-D4DE2F898A67}" srcOrd="1" destOrd="0" presId="urn:microsoft.com/office/officeart/2018/2/layout/IconVerticalSolidList"/>
    <dgm:cxn modelId="{CA23F4EA-D3F8-421D-B705-AFEE3875EBBC}" type="presParOf" srcId="{94B0ABC7-5C68-4B95-90F9-7E9B7A58A272}" destId="{40A001D6-D08A-45D4-BA83-1C1E9FE584EC}" srcOrd="2" destOrd="0" presId="urn:microsoft.com/office/officeart/2018/2/layout/IconVerticalSolidList"/>
    <dgm:cxn modelId="{3B7025E7-8C30-49C4-A567-F9BFE9D0EF05}" type="presParOf" srcId="{94B0ABC7-5C68-4B95-90F9-7E9B7A58A272}" destId="{8C357F76-6961-440A-9B80-1D670ACE7C87}" srcOrd="3" destOrd="0" presId="urn:microsoft.com/office/officeart/2018/2/layout/IconVerticalSolidList"/>
    <dgm:cxn modelId="{F7A4D7C1-3BF4-449B-8F3E-4A6113FF5FBA}" type="presParOf" srcId="{EDEFEE1E-1B3E-428D-91E8-A5420F0A4318}" destId="{E58DF881-28DE-461A-B489-835FAE36BD10}" srcOrd="1" destOrd="0" presId="urn:microsoft.com/office/officeart/2018/2/layout/IconVerticalSolidList"/>
    <dgm:cxn modelId="{3848CF42-DF73-4608-94AE-5B809FA39342}" type="presParOf" srcId="{EDEFEE1E-1B3E-428D-91E8-A5420F0A4318}" destId="{8E4462EC-870A-433E-A240-8A01F1269852}" srcOrd="2" destOrd="0" presId="urn:microsoft.com/office/officeart/2018/2/layout/IconVerticalSolidList"/>
    <dgm:cxn modelId="{E1135273-867B-41EC-BAD6-88BFABA0618B}" type="presParOf" srcId="{8E4462EC-870A-433E-A240-8A01F1269852}" destId="{F09418FC-7765-471E-9941-6AB4E98F150B}" srcOrd="0" destOrd="0" presId="urn:microsoft.com/office/officeart/2018/2/layout/IconVerticalSolidList"/>
    <dgm:cxn modelId="{F67A6DCD-EE3A-43A6-982A-4BE2A50CA4B6}" type="presParOf" srcId="{8E4462EC-870A-433E-A240-8A01F1269852}" destId="{70525E43-1C4E-4B10-9BD9-A40B700D6301}" srcOrd="1" destOrd="0" presId="urn:microsoft.com/office/officeart/2018/2/layout/IconVerticalSolidList"/>
    <dgm:cxn modelId="{4C28FDD3-A603-4F88-80B1-DADF70643012}" type="presParOf" srcId="{8E4462EC-870A-433E-A240-8A01F1269852}" destId="{296254D5-73A6-4C6E-B745-4EB1C5939FD8}" srcOrd="2" destOrd="0" presId="urn:microsoft.com/office/officeart/2018/2/layout/IconVerticalSolidList"/>
    <dgm:cxn modelId="{B2761C47-E704-4F6A-9A16-10ED292A0E22}" type="presParOf" srcId="{8E4462EC-870A-433E-A240-8A01F1269852}" destId="{BE2A7A1B-A821-4E19-A223-970D23288C22}" srcOrd="3" destOrd="0" presId="urn:microsoft.com/office/officeart/2018/2/layout/IconVerticalSolidList"/>
    <dgm:cxn modelId="{75F10174-ACFC-4A48-9E72-FA4264C169C2}" type="presParOf" srcId="{EDEFEE1E-1B3E-428D-91E8-A5420F0A4318}" destId="{E5836C16-0EF5-441B-8226-8FC53AB62031}" srcOrd="3" destOrd="0" presId="urn:microsoft.com/office/officeart/2018/2/layout/IconVerticalSolidList"/>
    <dgm:cxn modelId="{A4DF1624-F7EA-49B8-AFBA-4F4B60E324F0}" type="presParOf" srcId="{EDEFEE1E-1B3E-428D-91E8-A5420F0A4318}" destId="{3F71BE36-F65B-4827-AD76-39CFE6C47570}" srcOrd="4" destOrd="0" presId="urn:microsoft.com/office/officeart/2018/2/layout/IconVerticalSolidList"/>
    <dgm:cxn modelId="{08688192-719F-461F-9C49-ABCA03D8C203}" type="presParOf" srcId="{3F71BE36-F65B-4827-AD76-39CFE6C47570}" destId="{4B195F81-07B6-4456-B92D-08F78328B71A}" srcOrd="0" destOrd="0" presId="urn:microsoft.com/office/officeart/2018/2/layout/IconVerticalSolidList"/>
    <dgm:cxn modelId="{E0D85B2D-2870-48EF-9CC0-6E7CD7D4E7B6}" type="presParOf" srcId="{3F71BE36-F65B-4827-AD76-39CFE6C47570}" destId="{56AB3550-2C94-4F46-B3A3-6E8B5502FCA6}" srcOrd="1" destOrd="0" presId="urn:microsoft.com/office/officeart/2018/2/layout/IconVerticalSolidList"/>
    <dgm:cxn modelId="{AD614E31-1432-4F9F-919B-EB2CDE939FCB}" type="presParOf" srcId="{3F71BE36-F65B-4827-AD76-39CFE6C47570}" destId="{995F26C8-DA09-4794-80D0-C755F4A997DC}" srcOrd="2" destOrd="0" presId="urn:microsoft.com/office/officeart/2018/2/layout/IconVerticalSolidList"/>
    <dgm:cxn modelId="{10A9716A-31F6-475E-9EB7-4F693BBE03A6}" type="presParOf" srcId="{3F71BE36-F65B-4827-AD76-39CFE6C47570}" destId="{903FC02D-F96D-43B8-931E-062CB6D51FE0}" srcOrd="3" destOrd="0" presId="urn:microsoft.com/office/officeart/2018/2/layout/IconVerticalSolidList"/>
    <dgm:cxn modelId="{899C8D68-0E13-4D7D-94B6-7B1940994F20}" type="presParOf" srcId="{EDEFEE1E-1B3E-428D-91E8-A5420F0A4318}" destId="{F3849E07-9D0D-49FF-8330-73D63BDADE99}" srcOrd="5" destOrd="0" presId="urn:microsoft.com/office/officeart/2018/2/layout/IconVerticalSolidList"/>
    <dgm:cxn modelId="{871F4424-AC5E-4D87-B341-04C934462E58}" type="presParOf" srcId="{EDEFEE1E-1B3E-428D-91E8-A5420F0A4318}" destId="{D8FEF64B-349D-49DE-A318-09981C69C564}" srcOrd="6" destOrd="0" presId="urn:microsoft.com/office/officeart/2018/2/layout/IconVerticalSolidList"/>
    <dgm:cxn modelId="{61FE4D93-6752-4ABE-A98F-37D61973E642}" type="presParOf" srcId="{D8FEF64B-349D-49DE-A318-09981C69C564}" destId="{4C951377-1C08-4B64-B9D0-237B34DE93CA}" srcOrd="0" destOrd="0" presId="urn:microsoft.com/office/officeart/2018/2/layout/IconVerticalSolidList"/>
    <dgm:cxn modelId="{986F7DAE-02C9-437F-8F1F-501DE83D2CD3}" type="presParOf" srcId="{D8FEF64B-349D-49DE-A318-09981C69C564}" destId="{F366F174-33AD-400C-B954-6BF26BD5BBB1}" srcOrd="1" destOrd="0" presId="urn:microsoft.com/office/officeart/2018/2/layout/IconVerticalSolidList"/>
    <dgm:cxn modelId="{6D43647D-B3E9-43FD-A372-FDC2C8154F41}" type="presParOf" srcId="{D8FEF64B-349D-49DE-A318-09981C69C564}" destId="{D7948616-DB9C-47CE-B80D-2D8EE392F4A2}" srcOrd="2" destOrd="0" presId="urn:microsoft.com/office/officeart/2018/2/layout/IconVerticalSolidList"/>
    <dgm:cxn modelId="{0C868B61-7F94-448B-8E90-1B63ED4A1281}" type="presParOf" srcId="{D8FEF64B-349D-49DE-A318-09981C69C564}" destId="{F3D9A63D-C7DE-4239-AB51-A6BE89B52DA4}" srcOrd="3" destOrd="0" presId="urn:microsoft.com/office/officeart/2018/2/layout/IconVerticalSolidList"/>
    <dgm:cxn modelId="{8F09EC77-C027-4A7D-B8BB-C26A35DD86F8}" type="presParOf" srcId="{EDEFEE1E-1B3E-428D-91E8-A5420F0A4318}" destId="{6144CD44-A903-4E85-8AEA-E528567E0880}" srcOrd="7" destOrd="0" presId="urn:microsoft.com/office/officeart/2018/2/layout/IconVerticalSolidList"/>
    <dgm:cxn modelId="{B185FA2A-BB5C-48AF-ABED-65FF108854DA}" type="presParOf" srcId="{EDEFEE1E-1B3E-428D-91E8-A5420F0A4318}" destId="{AC22B117-FF47-460D-B6B3-D4FA14902B63}" srcOrd="8" destOrd="0" presId="urn:microsoft.com/office/officeart/2018/2/layout/IconVerticalSolidList"/>
    <dgm:cxn modelId="{C95E4116-DD7A-485C-888B-345107BE8E7C}" type="presParOf" srcId="{AC22B117-FF47-460D-B6B3-D4FA14902B63}" destId="{E40F8663-BFAA-49AE-AFF6-96BC9E2FB092}" srcOrd="0" destOrd="0" presId="urn:microsoft.com/office/officeart/2018/2/layout/IconVerticalSolidList"/>
    <dgm:cxn modelId="{F80AE6C8-7D39-4A17-9F9B-56F6F3411768}" type="presParOf" srcId="{AC22B117-FF47-460D-B6B3-D4FA14902B63}" destId="{B7825FD9-8DC1-409D-BC64-9FF931CA9F8B}" srcOrd="1" destOrd="0" presId="urn:microsoft.com/office/officeart/2018/2/layout/IconVerticalSolidList"/>
    <dgm:cxn modelId="{01EF3568-4661-4775-9823-6EF18437C9D1}" type="presParOf" srcId="{AC22B117-FF47-460D-B6B3-D4FA14902B63}" destId="{36B3043F-D561-48BE-9DEF-8CC89A45A4B7}" srcOrd="2" destOrd="0" presId="urn:microsoft.com/office/officeart/2018/2/layout/IconVerticalSolidList"/>
    <dgm:cxn modelId="{A1DAC0E7-EB34-48DA-97D9-2596008C8F37}" type="presParOf" srcId="{AC22B117-FF47-460D-B6B3-D4FA14902B63}" destId="{3991B716-6E24-44AA-B9D8-23498574E6D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CDD4AD-525D-412F-BE50-F5BC594B6453}" type="doc">
      <dgm:prSet loTypeId="urn:microsoft.com/office/officeart/2016/7/layout/LinearBlockProcessNumbered" loCatId="process" qsTypeId="urn:microsoft.com/office/officeart/2005/8/quickstyle/simple1" qsCatId="simple" csTypeId="urn:microsoft.com/office/officeart/2005/8/colors/colorful1" csCatId="colorful"/>
      <dgm:spPr/>
      <dgm:t>
        <a:bodyPr/>
        <a:lstStyle/>
        <a:p>
          <a:endParaRPr lang="en-US"/>
        </a:p>
      </dgm:t>
    </dgm:pt>
    <dgm:pt modelId="{A26F612C-2EE5-40C6-BD62-2D004DE5A353}">
      <dgm:prSet/>
      <dgm:spPr/>
      <dgm:t>
        <a:bodyPr/>
        <a:lstStyle/>
        <a:p>
          <a:r>
            <a:rPr lang="en-US"/>
            <a:t>Death of the 5-day workweek?</a:t>
          </a:r>
        </a:p>
      </dgm:t>
    </dgm:pt>
    <dgm:pt modelId="{AFDA49B8-B25E-4D47-933D-72C7E68DDE3E}" type="parTrans" cxnId="{A0A660D3-3D1D-4D67-AB50-DE21EB83AC59}">
      <dgm:prSet/>
      <dgm:spPr/>
      <dgm:t>
        <a:bodyPr/>
        <a:lstStyle/>
        <a:p>
          <a:endParaRPr lang="en-US"/>
        </a:p>
      </dgm:t>
    </dgm:pt>
    <dgm:pt modelId="{C38F75AE-EA75-49DF-B125-A66E1BE710BF}" type="sibTrans" cxnId="{A0A660D3-3D1D-4D67-AB50-DE21EB83AC59}">
      <dgm:prSet phldrT="01" phldr="0"/>
      <dgm:spPr/>
      <dgm:t>
        <a:bodyPr/>
        <a:lstStyle/>
        <a:p>
          <a:r>
            <a:rPr lang="en-US"/>
            <a:t>01</a:t>
          </a:r>
        </a:p>
      </dgm:t>
    </dgm:pt>
    <dgm:pt modelId="{53D91B4E-F393-4E67-AA24-C8C9FBA34FAC}">
      <dgm:prSet/>
      <dgm:spPr/>
      <dgm:t>
        <a:bodyPr/>
        <a:lstStyle/>
        <a:p>
          <a:r>
            <a:rPr lang="en-US"/>
            <a:t>Offices for comradery, not accountability</a:t>
          </a:r>
        </a:p>
      </dgm:t>
    </dgm:pt>
    <dgm:pt modelId="{E3C80DFB-21C7-444D-A85B-BEDC662A5DA9}" type="parTrans" cxnId="{7F54FDE7-26F9-4ECF-B8DF-E6ED8A632390}">
      <dgm:prSet/>
      <dgm:spPr/>
      <dgm:t>
        <a:bodyPr/>
        <a:lstStyle/>
        <a:p>
          <a:endParaRPr lang="en-US"/>
        </a:p>
      </dgm:t>
    </dgm:pt>
    <dgm:pt modelId="{7248035E-D04D-46B3-9B0D-7DC51B6BC88B}" type="sibTrans" cxnId="{7F54FDE7-26F9-4ECF-B8DF-E6ED8A632390}">
      <dgm:prSet phldrT="02" phldr="0"/>
      <dgm:spPr/>
      <dgm:t>
        <a:bodyPr/>
        <a:lstStyle/>
        <a:p>
          <a:r>
            <a:rPr lang="en-US"/>
            <a:t>02</a:t>
          </a:r>
        </a:p>
      </dgm:t>
    </dgm:pt>
    <dgm:pt modelId="{AFFADD71-9B06-4FBE-BFA6-FA26FF0308FC}">
      <dgm:prSet/>
      <dgm:spPr/>
      <dgm:t>
        <a:bodyPr/>
        <a:lstStyle/>
        <a:p>
          <a:r>
            <a:rPr lang="en-US"/>
            <a:t>Employee flexibility is now table stakes</a:t>
          </a:r>
        </a:p>
      </dgm:t>
    </dgm:pt>
    <dgm:pt modelId="{C5CE3023-3420-4AE5-B5CA-8B281FCD14D3}" type="parTrans" cxnId="{6393FD0A-7381-45E2-9489-8136E286E0E8}">
      <dgm:prSet/>
      <dgm:spPr/>
      <dgm:t>
        <a:bodyPr/>
        <a:lstStyle/>
        <a:p>
          <a:endParaRPr lang="en-US"/>
        </a:p>
      </dgm:t>
    </dgm:pt>
    <dgm:pt modelId="{78DDE434-E8C0-4704-8D89-F0296E9BA9FD}" type="sibTrans" cxnId="{6393FD0A-7381-45E2-9489-8136E286E0E8}">
      <dgm:prSet phldrT="03" phldr="0"/>
      <dgm:spPr/>
      <dgm:t>
        <a:bodyPr/>
        <a:lstStyle/>
        <a:p>
          <a:r>
            <a:rPr lang="en-US"/>
            <a:t>03</a:t>
          </a:r>
        </a:p>
      </dgm:t>
    </dgm:pt>
    <dgm:pt modelId="{9C278CD4-D323-4B30-A206-924807D01BCF}" type="pres">
      <dgm:prSet presAssocID="{E9CDD4AD-525D-412F-BE50-F5BC594B6453}" presName="Name0" presStyleCnt="0">
        <dgm:presLayoutVars>
          <dgm:animLvl val="lvl"/>
          <dgm:resizeHandles val="exact"/>
        </dgm:presLayoutVars>
      </dgm:prSet>
      <dgm:spPr/>
    </dgm:pt>
    <dgm:pt modelId="{724BDFCA-B1E4-4A72-872A-E3BD6DA97B27}" type="pres">
      <dgm:prSet presAssocID="{A26F612C-2EE5-40C6-BD62-2D004DE5A353}" presName="compositeNode" presStyleCnt="0">
        <dgm:presLayoutVars>
          <dgm:bulletEnabled val="1"/>
        </dgm:presLayoutVars>
      </dgm:prSet>
      <dgm:spPr/>
    </dgm:pt>
    <dgm:pt modelId="{F176A1E6-F5D9-4E1E-8C43-B1559604F4A2}" type="pres">
      <dgm:prSet presAssocID="{A26F612C-2EE5-40C6-BD62-2D004DE5A353}" presName="bgRect" presStyleLbl="alignNode1" presStyleIdx="0" presStyleCnt="3"/>
      <dgm:spPr/>
    </dgm:pt>
    <dgm:pt modelId="{1578E285-F60C-4A23-9B2E-B00CA30CF7D8}" type="pres">
      <dgm:prSet presAssocID="{C38F75AE-EA75-49DF-B125-A66E1BE710BF}" presName="sibTransNodeRect" presStyleLbl="alignNode1" presStyleIdx="0" presStyleCnt="3">
        <dgm:presLayoutVars>
          <dgm:chMax val="0"/>
          <dgm:bulletEnabled val="1"/>
        </dgm:presLayoutVars>
      </dgm:prSet>
      <dgm:spPr/>
    </dgm:pt>
    <dgm:pt modelId="{6517DD3A-3593-4A0A-A100-75CF1B6EF020}" type="pres">
      <dgm:prSet presAssocID="{A26F612C-2EE5-40C6-BD62-2D004DE5A353}" presName="nodeRect" presStyleLbl="alignNode1" presStyleIdx="0" presStyleCnt="3">
        <dgm:presLayoutVars>
          <dgm:bulletEnabled val="1"/>
        </dgm:presLayoutVars>
      </dgm:prSet>
      <dgm:spPr/>
    </dgm:pt>
    <dgm:pt modelId="{20E57A8D-CD87-433C-B69A-5B5D8460E542}" type="pres">
      <dgm:prSet presAssocID="{C38F75AE-EA75-49DF-B125-A66E1BE710BF}" presName="sibTrans" presStyleCnt="0"/>
      <dgm:spPr/>
    </dgm:pt>
    <dgm:pt modelId="{3F35AD92-45B3-4962-9247-E12C9B794BAE}" type="pres">
      <dgm:prSet presAssocID="{53D91B4E-F393-4E67-AA24-C8C9FBA34FAC}" presName="compositeNode" presStyleCnt="0">
        <dgm:presLayoutVars>
          <dgm:bulletEnabled val="1"/>
        </dgm:presLayoutVars>
      </dgm:prSet>
      <dgm:spPr/>
    </dgm:pt>
    <dgm:pt modelId="{9DB184A5-4EC5-4B43-9241-AC942EEA39B1}" type="pres">
      <dgm:prSet presAssocID="{53D91B4E-F393-4E67-AA24-C8C9FBA34FAC}" presName="bgRect" presStyleLbl="alignNode1" presStyleIdx="1" presStyleCnt="3"/>
      <dgm:spPr/>
    </dgm:pt>
    <dgm:pt modelId="{6A268F6D-C939-482B-9FBB-FC52DC5B0527}" type="pres">
      <dgm:prSet presAssocID="{7248035E-D04D-46B3-9B0D-7DC51B6BC88B}" presName="sibTransNodeRect" presStyleLbl="alignNode1" presStyleIdx="1" presStyleCnt="3">
        <dgm:presLayoutVars>
          <dgm:chMax val="0"/>
          <dgm:bulletEnabled val="1"/>
        </dgm:presLayoutVars>
      </dgm:prSet>
      <dgm:spPr/>
    </dgm:pt>
    <dgm:pt modelId="{4D1AF66A-C854-49F6-AB45-7F5C80FFCB1C}" type="pres">
      <dgm:prSet presAssocID="{53D91B4E-F393-4E67-AA24-C8C9FBA34FAC}" presName="nodeRect" presStyleLbl="alignNode1" presStyleIdx="1" presStyleCnt="3">
        <dgm:presLayoutVars>
          <dgm:bulletEnabled val="1"/>
        </dgm:presLayoutVars>
      </dgm:prSet>
      <dgm:spPr/>
    </dgm:pt>
    <dgm:pt modelId="{0A9A080D-2CA9-494B-8E13-CCD691D201B8}" type="pres">
      <dgm:prSet presAssocID="{7248035E-D04D-46B3-9B0D-7DC51B6BC88B}" presName="sibTrans" presStyleCnt="0"/>
      <dgm:spPr/>
    </dgm:pt>
    <dgm:pt modelId="{0E0CCE8D-9C6B-471C-A038-AC09584F0E0E}" type="pres">
      <dgm:prSet presAssocID="{AFFADD71-9B06-4FBE-BFA6-FA26FF0308FC}" presName="compositeNode" presStyleCnt="0">
        <dgm:presLayoutVars>
          <dgm:bulletEnabled val="1"/>
        </dgm:presLayoutVars>
      </dgm:prSet>
      <dgm:spPr/>
    </dgm:pt>
    <dgm:pt modelId="{E8F131F6-581F-4C04-849B-32DB53274A80}" type="pres">
      <dgm:prSet presAssocID="{AFFADD71-9B06-4FBE-BFA6-FA26FF0308FC}" presName="bgRect" presStyleLbl="alignNode1" presStyleIdx="2" presStyleCnt="3"/>
      <dgm:spPr/>
    </dgm:pt>
    <dgm:pt modelId="{B3A8C636-5250-4B66-A3E6-49AE9F2D3175}" type="pres">
      <dgm:prSet presAssocID="{78DDE434-E8C0-4704-8D89-F0296E9BA9FD}" presName="sibTransNodeRect" presStyleLbl="alignNode1" presStyleIdx="2" presStyleCnt="3">
        <dgm:presLayoutVars>
          <dgm:chMax val="0"/>
          <dgm:bulletEnabled val="1"/>
        </dgm:presLayoutVars>
      </dgm:prSet>
      <dgm:spPr/>
    </dgm:pt>
    <dgm:pt modelId="{5950DD54-459C-4CED-B2F0-AD8035E5E427}" type="pres">
      <dgm:prSet presAssocID="{AFFADD71-9B06-4FBE-BFA6-FA26FF0308FC}" presName="nodeRect" presStyleLbl="alignNode1" presStyleIdx="2" presStyleCnt="3">
        <dgm:presLayoutVars>
          <dgm:bulletEnabled val="1"/>
        </dgm:presLayoutVars>
      </dgm:prSet>
      <dgm:spPr/>
    </dgm:pt>
  </dgm:ptLst>
  <dgm:cxnLst>
    <dgm:cxn modelId="{6393FD0A-7381-45E2-9489-8136E286E0E8}" srcId="{E9CDD4AD-525D-412F-BE50-F5BC594B6453}" destId="{AFFADD71-9B06-4FBE-BFA6-FA26FF0308FC}" srcOrd="2" destOrd="0" parTransId="{C5CE3023-3420-4AE5-B5CA-8B281FCD14D3}" sibTransId="{78DDE434-E8C0-4704-8D89-F0296E9BA9FD}"/>
    <dgm:cxn modelId="{31504C0F-3CF4-4B3F-9788-E16766DA75F0}" type="presOf" srcId="{53D91B4E-F393-4E67-AA24-C8C9FBA34FAC}" destId="{9DB184A5-4EC5-4B43-9241-AC942EEA39B1}" srcOrd="0" destOrd="0" presId="urn:microsoft.com/office/officeart/2016/7/layout/LinearBlockProcessNumbered"/>
    <dgm:cxn modelId="{688E972A-C5F6-4443-B974-CC0D538AE099}" type="presOf" srcId="{C38F75AE-EA75-49DF-B125-A66E1BE710BF}" destId="{1578E285-F60C-4A23-9B2E-B00CA30CF7D8}" srcOrd="0" destOrd="0" presId="urn:microsoft.com/office/officeart/2016/7/layout/LinearBlockProcessNumbered"/>
    <dgm:cxn modelId="{CF7A5066-72BE-48F2-BBB8-279CB3B74ABD}" type="presOf" srcId="{AFFADD71-9B06-4FBE-BFA6-FA26FF0308FC}" destId="{5950DD54-459C-4CED-B2F0-AD8035E5E427}" srcOrd="1" destOrd="0" presId="urn:microsoft.com/office/officeart/2016/7/layout/LinearBlockProcessNumbered"/>
    <dgm:cxn modelId="{F4FBB94A-5392-4E21-835E-77C1166B5B79}" type="presOf" srcId="{E9CDD4AD-525D-412F-BE50-F5BC594B6453}" destId="{9C278CD4-D323-4B30-A206-924807D01BCF}" srcOrd="0" destOrd="0" presId="urn:microsoft.com/office/officeart/2016/7/layout/LinearBlockProcessNumbered"/>
    <dgm:cxn modelId="{E1992382-67AB-4237-B4B0-C0A8A9180A30}" type="presOf" srcId="{78DDE434-E8C0-4704-8D89-F0296E9BA9FD}" destId="{B3A8C636-5250-4B66-A3E6-49AE9F2D3175}" srcOrd="0" destOrd="0" presId="urn:microsoft.com/office/officeart/2016/7/layout/LinearBlockProcessNumbered"/>
    <dgm:cxn modelId="{5B44C5BC-3F3D-42D6-9A48-AE76105EAB5A}" type="presOf" srcId="{A26F612C-2EE5-40C6-BD62-2D004DE5A353}" destId="{F176A1E6-F5D9-4E1E-8C43-B1559604F4A2}" srcOrd="0" destOrd="0" presId="urn:microsoft.com/office/officeart/2016/7/layout/LinearBlockProcessNumbered"/>
    <dgm:cxn modelId="{5E7106C1-BB26-453F-BE4D-1A4775213430}" type="presOf" srcId="{A26F612C-2EE5-40C6-BD62-2D004DE5A353}" destId="{6517DD3A-3593-4A0A-A100-75CF1B6EF020}" srcOrd="1" destOrd="0" presId="urn:microsoft.com/office/officeart/2016/7/layout/LinearBlockProcessNumbered"/>
    <dgm:cxn modelId="{5B0528C1-9962-4F0E-A602-78D2EB4FD611}" type="presOf" srcId="{AFFADD71-9B06-4FBE-BFA6-FA26FF0308FC}" destId="{E8F131F6-581F-4C04-849B-32DB53274A80}" srcOrd="0" destOrd="0" presId="urn:microsoft.com/office/officeart/2016/7/layout/LinearBlockProcessNumbered"/>
    <dgm:cxn modelId="{E6FF95CD-4AC2-4EA4-B239-F557658D4EA8}" type="presOf" srcId="{53D91B4E-F393-4E67-AA24-C8C9FBA34FAC}" destId="{4D1AF66A-C854-49F6-AB45-7F5C80FFCB1C}" srcOrd="1" destOrd="0" presId="urn:microsoft.com/office/officeart/2016/7/layout/LinearBlockProcessNumbered"/>
    <dgm:cxn modelId="{A0A660D3-3D1D-4D67-AB50-DE21EB83AC59}" srcId="{E9CDD4AD-525D-412F-BE50-F5BC594B6453}" destId="{A26F612C-2EE5-40C6-BD62-2D004DE5A353}" srcOrd="0" destOrd="0" parTransId="{AFDA49B8-B25E-4D47-933D-72C7E68DDE3E}" sibTransId="{C38F75AE-EA75-49DF-B125-A66E1BE710BF}"/>
    <dgm:cxn modelId="{48A0ACE2-69EA-43F8-B6A0-380148432F2E}" type="presOf" srcId="{7248035E-D04D-46B3-9B0D-7DC51B6BC88B}" destId="{6A268F6D-C939-482B-9FBB-FC52DC5B0527}" srcOrd="0" destOrd="0" presId="urn:microsoft.com/office/officeart/2016/7/layout/LinearBlockProcessNumbered"/>
    <dgm:cxn modelId="{7F54FDE7-26F9-4ECF-B8DF-E6ED8A632390}" srcId="{E9CDD4AD-525D-412F-BE50-F5BC594B6453}" destId="{53D91B4E-F393-4E67-AA24-C8C9FBA34FAC}" srcOrd="1" destOrd="0" parTransId="{E3C80DFB-21C7-444D-A85B-BEDC662A5DA9}" sibTransId="{7248035E-D04D-46B3-9B0D-7DC51B6BC88B}"/>
    <dgm:cxn modelId="{B2C3425C-9077-4816-A752-E7B9C7482A67}" type="presParOf" srcId="{9C278CD4-D323-4B30-A206-924807D01BCF}" destId="{724BDFCA-B1E4-4A72-872A-E3BD6DA97B27}" srcOrd="0" destOrd="0" presId="urn:microsoft.com/office/officeart/2016/7/layout/LinearBlockProcessNumbered"/>
    <dgm:cxn modelId="{0FF0CEAE-4EED-4D2E-8590-C62A5DC3C9A9}" type="presParOf" srcId="{724BDFCA-B1E4-4A72-872A-E3BD6DA97B27}" destId="{F176A1E6-F5D9-4E1E-8C43-B1559604F4A2}" srcOrd="0" destOrd="0" presId="urn:microsoft.com/office/officeart/2016/7/layout/LinearBlockProcessNumbered"/>
    <dgm:cxn modelId="{A76056C0-8DCB-428A-96E0-96BAB9ECFBEC}" type="presParOf" srcId="{724BDFCA-B1E4-4A72-872A-E3BD6DA97B27}" destId="{1578E285-F60C-4A23-9B2E-B00CA30CF7D8}" srcOrd="1" destOrd="0" presId="urn:microsoft.com/office/officeart/2016/7/layout/LinearBlockProcessNumbered"/>
    <dgm:cxn modelId="{EC996352-17C3-4C24-82C9-88EFDE48D8AA}" type="presParOf" srcId="{724BDFCA-B1E4-4A72-872A-E3BD6DA97B27}" destId="{6517DD3A-3593-4A0A-A100-75CF1B6EF020}" srcOrd="2" destOrd="0" presId="urn:microsoft.com/office/officeart/2016/7/layout/LinearBlockProcessNumbered"/>
    <dgm:cxn modelId="{543FF70B-1F81-43DD-BAF0-D05F37F8654B}" type="presParOf" srcId="{9C278CD4-D323-4B30-A206-924807D01BCF}" destId="{20E57A8D-CD87-433C-B69A-5B5D8460E542}" srcOrd="1" destOrd="0" presId="urn:microsoft.com/office/officeart/2016/7/layout/LinearBlockProcessNumbered"/>
    <dgm:cxn modelId="{D722D722-5D66-4257-A249-AF8CA824226C}" type="presParOf" srcId="{9C278CD4-D323-4B30-A206-924807D01BCF}" destId="{3F35AD92-45B3-4962-9247-E12C9B794BAE}" srcOrd="2" destOrd="0" presId="urn:microsoft.com/office/officeart/2016/7/layout/LinearBlockProcessNumbered"/>
    <dgm:cxn modelId="{6210A6D0-D70B-4068-A66E-3065FB3B5E34}" type="presParOf" srcId="{3F35AD92-45B3-4962-9247-E12C9B794BAE}" destId="{9DB184A5-4EC5-4B43-9241-AC942EEA39B1}" srcOrd="0" destOrd="0" presId="urn:microsoft.com/office/officeart/2016/7/layout/LinearBlockProcessNumbered"/>
    <dgm:cxn modelId="{BF956A2C-35F1-44D7-A7FC-D88481BBFC68}" type="presParOf" srcId="{3F35AD92-45B3-4962-9247-E12C9B794BAE}" destId="{6A268F6D-C939-482B-9FBB-FC52DC5B0527}" srcOrd="1" destOrd="0" presId="urn:microsoft.com/office/officeart/2016/7/layout/LinearBlockProcessNumbered"/>
    <dgm:cxn modelId="{62D1F140-C18D-41D7-AF3C-55C5050ECE98}" type="presParOf" srcId="{3F35AD92-45B3-4962-9247-E12C9B794BAE}" destId="{4D1AF66A-C854-49F6-AB45-7F5C80FFCB1C}" srcOrd="2" destOrd="0" presId="urn:microsoft.com/office/officeart/2016/7/layout/LinearBlockProcessNumbered"/>
    <dgm:cxn modelId="{5D80BA84-6650-4D6A-8394-253F434E0DF7}" type="presParOf" srcId="{9C278CD4-D323-4B30-A206-924807D01BCF}" destId="{0A9A080D-2CA9-494B-8E13-CCD691D201B8}" srcOrd="3" destOrd="0" presId="urn:microsoft.com/office/officeart/2016/7/layout/LinearBlockProcessNumbered"/>
    <dgm:cxn modelId="{90A17C06-5645-47EF-A202-9EA62D98EC12}" type="presParOf" srcId="{9C278CD4-D323-4B30-A206-924807D01BCF}" destId="{0E0CCE8D-9C6B-471C-A038-AC09584F0E0E}" srcOrd="4" destOrd="0" presId="urn:microsoft.com/office/officeart/2016/7/layout/LinearBlockProcessNumbered"/>
    <dgm:cxn modelId="{F07C3F83-FFDF-44A9-B0B2-334D0405BAE5}" type="presParOf" srcId="{0E0CCE8D-9C6B-471C-A038-AC09584F0E0E}" destId="{E8F131F6-581F-4C04-849B-32DB53274A80}" srcOrd="0" destOrd="0" presId="urn:microsoft.com/office/officeart/2016/7/layout/LinearBlockProcessNumbered"/>
    <dgm:cxn modelId="{B6EC716F-0700-4A4B-8E83-C362DC6B2C7D}" type="presParOf" srcId="{0E0CCE8D-9C6B-471C-A038-AC09584F0E0E}" destId="{B3A8C636-5250-4B66-A3E6-49AE9F2D3175}" srcOrd="1" destOrd="0" presId="urn:microsoft.com/office/officeart/2016/7/layout/LinearBlockProcessNumbered"/>
    <dgm:cxn modelId="{8A4DC535-EF83-4F6A-8F5C-E25EF166D105}" type="presParOf" srcId="{0E0CCE8D-9C6B-471C-A038-AC09584F0E0E}" destId="{5950DD54-459C-4CED-B2F0-AD8035E5E427}"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FADE7C-C884-497D-96D5-0F61AF37C7C6}"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AE5A7AAA-9F63-4D0E-B76A-D28D578C31EB}">
      <dgm:prSet/>
      <dgm:spPr/>
      <dgm:t>
        <a:bodyPr/>
        <a:lstStyle/>
        <a:p>
          <a:r>
            <a:rPr lang="en-US"/>
            <a:t>Existing Agencies</a:t>
          </a:r>
        </a:p>
      </dgm:t>
    </dgm:pt>
    <dgm:pt modelId="{8E76F4CA-B2FD-464D-9169-D4F1413D2515}" type="parTrans" cxnId="{859A3A55-6953-46F5-9A6E-21E6F4EC12F7}">
      <dgm:prSet/>
      <dgm:spPr/>
      <dgm:t>
        <a:bodyPr/>
        <a:lstStyle/>
        <a:p>
          <a:endParaRPr lang="en-US"/>
        </a:p>
      </dgm:t>
    </dgm:pt>
    <dgm:pt modelId="{6EA767A4-9D91-4163-B832-736DDCF51DE9}" type="sibTrans" cxnId="{859A3A55-6953-46F5-9A6E-21E6F4EC12F7}">
      <dgm:prSet/>
      <dgm:spPr/>
      <dgm:t>
        <a:bodyPr/>
        <a:lstStyle/>
        <a:p>
          <a:endParaRPr lang="en-US"/>
        </a:p>
      </dgm:t>
    </dgm:pt>
    <dgm:pt modelId="{A971837A-0610-488D-BB9E-851B6A89E65C}">
      <dgm:prSet/>
      <dgm:spPr/>
      <dgm:t>
        <a:bodyPr/>
        <a:lstStyle/>
        <a:p>
          <a:r>
            <a:rPr lang="en-US"/>
            <a:t>A few are adopting a startup mindset</a:t>
          </a:r>
        </a:p>
      </dgm:t>
    </dgm:pt>
    <dgm:pt modelId="{279D03BA-3E90-4BC2-99FA-A92958D66932}" type="parTrans" cxnId="{B14E6096-04FD-4681-9251-988F0E3AAB82}">
      <dgm:prSet/>
      <dgm:spPr/>
      <dgm:t>
        <a:bodyPr/>
        <a:lstStyle/>
        <a:p>
          <a:endParaRPr lang="en-US"/>
        </a:p>
      </dgm:t>
    </dgm:pt>
    <dgm:pt modelId="{A3EAE260-A7CE-432D-9B50-6F2A5DC134C0}" type="sibTrans" cxnId="{B14E6096-04FD-4681-9251-988F0E3AAB82}">
      <dgm:prSet/>
      <dgm:spPr/>
      <dgm:t>
        <a:bodyPr/>
        <a:lstStyle/>
        <a:p>
          <a:endParaRPr lang="en-US"/>
        </a:p>
      </dgm:t>
    </dgm:pt>
    <dgm:pt modelId="{146404ED-84A5-4012-92A1-C6F27F600445}">
      <dgm:prSet/>
      <dgm:spPr/>
      <dgm:t>
        <a:bodyPr/>
        <a:lstStyle/>
        <a:p>
          <a:r>
            <a:rPr lang="en-US"/>
            <a:t>Experimenting with new ways of doing business</a:t>
          </a:r>
        </a:p>
      </dgm:t>
    </dgm:pt>
    <dgm:pt modelId="{01752F41-E4B0-4E84-A4CD-C71AEFF81245}" type="parTrans" cxnId="{68A899DD-5AFA-4EF3-B543-5F24EC76BE88}">
      <dgm:prSet/>
      <dgm:spPr/>
      <dgm:t>
        <a:bodyPr/>
        <a:lstStyle/>
        <a:p>
          <a:endParaRPr lang="en-US"/>
        </a:p>
      </dgm:t>
    </dgm:pt>
    <dgm:pt modelId="{BC296327-9EE6-478D-834C-054A56E3A10C}" type="sibTrans" cxnId="{68A899DD-5AFA-4EF3-B543-5F24EC76BE88}">
      <dgm:prSet/>
      <dgm:spPr/>
      <dgm:t>
        <a:bodyPr/>
        <a:lstStyle/>
        <a:p>
          <a:endParaRPr lang="en-US"/>
        </a:p>
      </dgm:t>
    </dgm:pt>
    <dgm:pt modelId="{D3A3FB0B-5567-4A6C-A10B-8CCC26BFC1FE}">
      <dgm:prSet/>
      <dgm:spPr/>
      <dgm:t>
        <a:bodyPr/>
        <a:lstStyle/>
        <a:p>
          <a:r>
            <a:rPr lang="en-US"/>
            <a:t>New agencies are not waiting</a:t>
          </a:r>
        </a:p>
      </dgm:t>
    </dgm:pt>
    <dgm:pt modelId="{3EEF3831-9ED5-4155-99E0-FB8A073631C2}" type="parTrans" cxnId="{A4CCADC2-1660-4F16-9BF5-00E95A4A0508}">
      <dgm:prSet/>
      <dgm:spPr/>
      <dgm:t>
        <a:bodyPr/>
        <a:lstStyle/>
        <a:p>
          <a:endParaRPr lang="en-US"/>
        </a:p>
      </dgm:t>
    </dgm:pt>
    <dgm:pt modelId="{F16488D1-DF9F-4B52-9252-8D99DD47F09A}" type="sibTrans" cxnId="{A4CCADC2-1660-4F16-9BF5-00E95A4A0508}">
      <dgm:prSet/>
      <dgm:spPr/>
      <dgm:t>
        <a:bodyPr/>
        <a:lstStyle/>
        <a:p>
          <a:endParaRPr lang="en-US"/>
        </a:p>
      </dgm:t>
    </dgm:pt>
    <dgm:pt modelId="{B72F46C2-D24B-445F-A8DF-E55D131D83DE}">
      <dgm:prSet/>
      <dgm:spPr/>
      <dgm:t>
        <a:bodyPr/>
        <a:lstStyle/>
        <a:p>
          <a:r>
            <a:rPr lang="en-US"/>
            <a:t>M&amp;A is creating new agencies</a:t>
          </a:r>
        </a:p>
      </dgm:t>
    </dgm:pt>
    <dgm:pt modelId="{2781F511-AD67-40BA-ADAF-F75A83441EB9}" type="parTrans" cxnId="{92B0F758-969F-4BFD-B4FD-0D4C40ED2D8F}">
      <dgm:prSet/>
      <dgm:spPr/>
      <dgm:t>
        <a:bodyPr/>
        <a:lstStyle/>
        <a:p>
          <a:endParaRPr lang="en-US"/>
        </a:p>
      </dgm:t>
    </dgm:pt>
    <dgm:pt modelId="{3C53FBA0-C5B0-4D20-B5E7-21FDBD5D419F}" type="sibTrans" cxnId="{92B0F758-969F-4BFD-B4FD-0D4C40ED2D8F}">
      <dgm:prSet/>
      <dgm:spPr/>
      <dgm:t>
        <a:bodyPr/>
        <a:lstStyle/>
        <a:p>
          <a:endParaRPr lang="en-US"/>
        </a:p>
      </dgm:t>
    </dgm:pt>
    <dgm:pt modelId="{11E44AA7-6D5F-4A57-B59F-C95DDD846024}">
      <dgm:prSet/>
      <dgm:spPr/>
      <dgm:t>
        <a:bodyPr/>
        <a:lstStyle/>
        <a:p>
          <a:r>
            <a:rPr lang="en-US" dirty="0"/>
            <a:t>Not everyone likes larger organizations</a:t>
          </a:r>
        </a:p>
      </dgm:t>
    </dgm:pt>
    <dgm:pt modelId="{AFD2CC9E-FA83-4C58-AF73-C46FF22443F8}" type="parTrans" cxnId="{9A2D3E23-2EF8-449B-8457-6F9B549ABE3F}">
      <dgm:prSet/>
      <dgm:spPr/>
      <dgm:t>
        <a:bodyPr/>
        <a:lstStyle/>
        <a:p>
          <a:endParaRPr lang="en-US"/>
        </a:p>
      </dgm:t>
    </dgm:pt>
    <dgm:pt modelId="{32FD12F8-30E0-4521-9B6D-EF94B97F635B}" type="sibTrans" cxnId="{9A2D3E23-2EF8-449B-8457-6F9B549ABE3F}">
      <dgm:prSet/>
      <dgm:spPr/>
      <dgm:t>
        <a:bodyPr/>
        <a:lstStyle/>
        <a:p>
          <a:endParaRPr lang="en-US"/>
        </a:p>
      </dgm:t>
    </dgm:pt>
    <dgm:pt modelId="{3CD53426-8068-41FF-8EE2-29D5EE2A3ABE}">
      <dgm:prSet/>
      <dgm:spPr/>
      <dgm:t>
        <a:bodyPr/>
        <a:lstStyle/>
        <a:p>
          <a:r>
            <a:rPr lang="en-US"/>
            <a:t>Technology tools are easier and cheaper</a:t>
          </a:r>
        </a:p>
      </dgm:t>
    </dgm:pt>
    <dgm:pt modelId="{26094BB2-B9E0-4AC1-8E37-91D4F6647C5B}" type="parTrans" cxnId="{5BF6F30F-1FA8-412E-90EE-DC85D6D03842}">
      <dgm:prSet/>
      <dgm:spPr/>
      <dgm:t>
        <a:bodyPr/>
        <a:lstStyle/>
        <a:p>
          <a:endParaRPr lang="en-US"/>
        </a:p>
      </dgm:t>
    </dgm:pt>
    <dgm:pt modelId="{2BD44010-5D3E-44CB-A250-4236CB29DABD}" type="sibTrans" cxnId="{5BF6F30F-1FA8-412E-90EE-DC85D6D03842}">
      <dgm:prSet/>
      <dgm:spPr/>
      <dgm:t>
        <a:bodyPr/>
        <a:lstStyle/>
        <a:p>
          <a:endParaRPr lang="en-US"/>
        </a:p>
      </dgm:t>
    </dgm:pt>
    <dgm:pt modelId="{59996A1C-B83B-488C-B9F3-AF638AC26DDC}">
      <dgm:prSet/>
      <dgm:spPr/>
      <dgm:t>
        <a:bodyPr/>
        <a:lstStyle/>
        <a:p>
          <a:r>
            <a:rPr lang="en-US"/>
            <a:t>Traditional Vendors are responding, but slowly</a:t>
          </a:r>
        </a:p>
      </dgm:t>
    </dgm:pt>
    <dgm:pt modelId="{4D6F6C65-8E7A-4DD8-B616-D5FB8E3E4825}" type="parTrans" cxnId="{850D48D7-6E58-4D9B-B55E-04C8565B4E96}">
      <dgm:prSet/>
      <dgm:spPr/>
      <dgm:t>
        <a:bodyPr/>
        <a:lstStyle/>
        <a:p>
          <a:endParaRPr lang="en-US"/>
        </a:p>
      </dgm:t>
    </dgm:pt>
    <dgm:pt modelId="{2939CDE7-DE65-4068-826C-0B278ABCD4B7}" type="sibTrans" cxnId="{850D48D7-6E58-4D9B-B55E-04C8565B4E96}">
      <dgm:prSet/>
      <dgm:spPr/>
      <dgm:t>
        <a:bodyPr/>
        <a:lstStyle/>
        <a:p>
          <a:endParaRPr lang="en-US"/>
        </a:p>
      </dgm:t>
    </dgm:pt>
    <dgm:pt modelId="{1459F1D2-467F-4C32-97C8-F0F2F5BC7D71}">
      <dgm:prSet/>
      <dgm:spPr/>
      <dgm:t>
        <a:bodyPr/>
        <a:lstStyle/>
        <a:p>
          <a:r>
            <a:rPr lang="en-US"/>
            <a:t>And, it’s not always their fault</a:t>
          </a:r>
        </a:p>
      </dgm:t>
    </dgm:pt>
    <dgm:pt modelId="{2DB1CE7B-DAF9-4D86-953B-1F5E1761E7C9}" type="parTrans" cxnId="{5B1826D8-9AF7-4037-BAC3-41E3BC588CAD}">
      <dgm:prSet/>
      <dgm:spPr/>
      <dgm:t>
        <a:bodyPr/>
        <a:lstStyle/>
        <a:p>
          <a:endParaRPr lang="en-US"/>
        </a:p>
      </dgm:t>
    </dgm:pt>
    <dgm:pt modelId="{19FD6E24-B37D-45D8-B54C-F802A233AA5F}" type="sibTrans" cxnId="{5B1826D8-9AF7-4037-BAC3-41E3BC588CAD}">
      <dgm:prSet/>
      <dgm:spPr/>
      <dgm:t>
        <a:bodyPr/>
        <a:lstStyle/>
        <a:p>
          <a:endParaRPr lang="en-US"/>
        </a:p>
      </dgm:t>
    </dgm:pt>
    <dgm:pt modelId="{1C621A2E-9BA0-4BDD-A71C-12291C2B1FC1}" type="pres">
      <dgm:prSet presAssocID="{EBFADE7C-C884-497D-96D5-0F61AF37C7C6}" presName="linear" presStyleCnt="0">
        <dgm:presLayoutVars>
          <dgm:animLvl val="lvl"/>
          <dgm:resizeHandles val="exact"/>
        </dgm:presLayoutVars>
      </dgm:prSet>
      <dgm:spPr/>
    </dgm:pt>
    <dgm:pt modelId="{2EF4981D-4AF9-40DD-AA77-76B85F202A23}" type="pres">
      <dgm:prSet presAssocID="{AE5A7AAA-9F63-4D0E-B76A-D28D578C31EB}" presName="parentText" presStyleLbl="node1" presStyleIdx="0" presStyleCnt="3">
        <dgm:presLayoutVars>
          <dgm:chMax val="0"/>
          <dgm:bulletEnabled val="1"/>
        </dgm:presLayoutVars>
      </dgm:prSet>
      <dgm:spPr/>
    </dgm:pt>
    <dgm:pt modelId="{4369A048-7BE1-4F4F-A9E0-48BD908E1C8E}" type="pres">
      <dgm:prSet presAssocID="{AE5A7AAA-9F63-4D0E-B76A-D28D578C31EB}" presName="childText" presStyleLbl="revTx" presStyleIdx="0" presStyleCnt="3">
        <dgm:presLayoutVars>
          <dgm:bulletEnabled val="1"/>
        </dgm:presLayoutVars>
      </dgm:prSet>
      <dgm:spPr/>
    </dgm:pt>
    <dgm:pt modelId="{41C90D5A-394B-44D7-8074-753C9AC79E23}" type="pres">
      <dgm:prSet presAssocID="{D3A3FB0B-5567-4A6C-A10B-8CCC26BFC1FE}" presName="parentText" presStyleLbl="node1" presStyleIdx="1" presStyleCnt="3">
        <dgm:presLayoutVars>
          <dgm:chMax val="0"/>
          <dgm:bulletEnabled val="1"/>
        </dgm:presLayoutVars>
      </dgm:prSet>
      <dgm:spPr/>
    </dgm:pt>
    <dgm:pt modelId="{F9113DD8-174B-4AB4-AC45-E263515D346A}" type="pres">
      <dgm:prSet presAssocID="{D3A3FB0B-5567-4A6C-A10B-8CCC26BFC1FE}" presName="childText" presStyleLbl="revTx" presStyleIdx="1" presStyleCnt="3">
        <dgm:presLayoutVars>
          <dgm:bulletEnabled val="1"/>
        </dgm:presLayoutVars>
      </dgm:prSet>
      <dgm:spPr/>
    </dgm:pt>
    <dgm:pt modelId="{B63E5EBF-1C9A-45E7-A5B0-BBEA9CE9F4F2}" type="pres">
      <dgm:prSet presAssocID="{59996A1C-B83B-488C-B9F3-AF638AC26DDC}" presName="parentText" presStyleLbl="node1" presStyleIdx="2" presStyleCnt="3">
        <dgm:presLayoutVars>
          <dgm:chMax val="0"/>
          <dgm:bulletEnabled val="1"/>
        </dgm:presLayoutVars>
      </dgm:prSet>
      <dgm:spPr/>
    </dgm:pt>
    <dgm:pt modelId="{B5322886-A35D-4275-A9A0-8C66F9A38566}" type="pres">
      <dgm:prSet presAssocID="{59996A1C-B83B-488C-B9F3-AF638AC26DDC}" presName="childText" presStyleLbl="revTx" presStyleIdx="2" presStyleCnt="3">
        <dgm:presLayoutVars>
          <dgm:bulletEnabled val="1"/>
        </dgm:presLayoutVars>
      </dgm:prSet>
      <dgm:spPr/>
    </dgm:pt>
  </dgm:ptLst>
  <dgm:cxnLst>
    <dgm:cxn modelId="{5BF6F30F-1FA8-412E-90EE-DC85D6D03842}" srcId="{D3A3FB0B-5567-4A6C-A10B-8CCC26BFC1FE}" destId="{3CD53426-8068-41FF-8EE2-29D5EE2A3ABE}" srcOrd="2" destOrd="0" parTransId="{26094BB2-B9E0-4AC1-8E37-91D4F6647C5B}" sibTransId="{2BD44010-5D3E-44CB-A250-4236CB29DABD}"/>
    <dgm:cxn modelId="{07488021-57A1-4A92-876D-80567B3A21FE}" type="presOf" srcId="{1459F1D2-467F-4C32-97C8-F0F2F5BC7D71}" destId="{B5322886-A35D-4275-A9A0-8C66F9A38566}" srcOrd="0" destOrd="0" presId="urn:microsoft.com/office/officeart/2005/8/layout/vList2"/>
    <dgm:cxn modelId="{9A2D3E23-2EF8-449B-8457-6F9B549ABE3F}" srcId="{D3A3FB0B-5567-4A6C-A10B-8CCC26BFC1FE}" destId="{11E44AA7-6D5F-4A57-B59F-C95DDD846024}" srcOrd="1" destOrd="0" parTransId="{AFD2CC9E-FA83-4C58-AF73-C46FF22443F8}" sibTransId="{32FD12F8-30E0-4521-9B6D-EF94B97F635B}"/>
    <dgm:cxn modelId="{51ABB02E-1A15-429E-9587-D743A3DE6E3D}" type="presOf" srcId="{A971837A-0610-488D-BB9E-851B6A89E65C}" destId="{4369A048-7BE1-4F4F-A9E0-48BD908E1C8E}" srcOrd="0" destOrd="0" presId="urn:microsoft.com/office/officeart/2005/8/layout/vList2"/>
    <dgm:cxn modelId="{BB6A503C-4B3B-4302-B0EB-C72BD9F8D0F7}" type="presOf" srcId="{59996A1C-B83B-488C-B9F3-AF638AC26DDC}" destId="{B63E5EBF-1C9A-45E7-A5B0-BBEA9CE9F4F2}" srcOrd="0" destOrd="0" presId="urn:microsoft.com/office/officeart/2005/8/layout/vList2"/>
    <dgm:cxn modelId="{0707345F-42FA-4ED9-B463-EDC97D170AD6}" type="presOf" srcId="{D3A3FB0B-5567-4A6C-A10B-8CCC26BFC1FE}" destId="{41C90D5A-394B-44D7-8074-753C9AC79E23}" srcOrd="0" destOrd="0" presId="urn:microsoft.com/office/officeart/2005/8/layout/vList2"/>
    <dgm:cxn modelId="{419E854B-437F-4487-BA85-48E525C1F9A4}" type="presOf" srcId="{B72F46C2-D24B-445F-A8DF-E55D131D83DE}" destId="{F9113DD8-174B-4AB4-AC45-E263515D346A}" srcOrd="0" destOrd="0" presId="urn:microsoft.com/office/officeart/2005/8/layout/vList2"/>
    <dgm:cxn modelId="{FDFCF970-B178-4659-93BC-6308A3ECAB57}" type="presOf" srcId="{3CD53426-8068-41FF-8EE2-29D5EE2A3ABE}" destId="{F9113DD8-174B-4AB4-AC45-E263515D346A}" srcOrd="0" destOrd="2" presId="urn:microsoft.com/office/officeart/2005/8/layout/vList2"/>
    <dgm:cxn modelId="{51D7BB52-E077-4370-84AF-518640C3F05A}" type="presOf" srcId="{EBFADE7C-C884-497D-96D5-0F61AF37C7C6}" destId="{1C621A2E-9BA0-4BDD-A71C-12291C2B1FC1}" srcOrd="0" destOrd="0" presId="urn:microsoft.com/office/officeart/2005/8/layout/vList2"/>
    <dgm:cxn modelId="{859A3A55-6953-46F5-9A6E-21E6F4EC12F7}" srcId="{EBFADE7C-C884-497D-96D5-0F61AF37C7C6}" destId="{AE5A7AAA-9F63-4D0E-B76A-D28D578C31EB}" srcOrd="0" destOrd="0" parTransId="{8E76F4CA-B2FD-464D-9169-D4F1413D2515}" sibTransId="{6EA767A4-9D91-4163-B832-736DDCF51DE9}"/>
    <dgm:cxn modelId="{92B0F758-969F-4BFD-B4FD-0D4C40ED2D8F}" srcId="{D3A3FB0B-5567-4A6C-A10B-8CCC26BFC1FE}" destId="{B72F46C2-D24B-445F-A8DF-E55D131D83DE}" srcOrd="0" destOrd="0" parTransId="{2781F511-AD67-40BA-ADAF-F75A83441EB9}" sibTransId="{3C53FBA0-C5B0-4D20-B5E7-21FDBD5D419F}"/>
    <dgm:cxn modelId="{67506091-360D-44D1-B68E-D3FE77DA8089}" type="presOf" srcId="{11E44AA7-6D5F-4A57-B59F-C95DDD846024}" destId="{F9113DD8-174B-4AB4-AC45-E263515D346A}" srcOrd="0" destOrd="1" presId="urn:microsoft.com/office/officeart/2005/8/layout/vList2"/>
    <dgm:cxn modelId="{B14E6096-04FD-4681-9251-988F0E3AAB82}" srcId="{AE5A7AAA-9F63-4D0E-B76A-D28D578C31EB}" destId="{A971837A-0610-488D-BB9E-851B6A89E65C}" srcOrd="0" destOrd="0" parTransId="{279D03BA-3E90-4BC2-99FA-A92958D66932}" sibTransId="{A3EAE260-A7CE-432D-9B50-6F2A5DC134C0}"/>
    <dgm:cxn modelId="{03E5C5A8-FAB6-4C0C-A6A0-30AF3303AF0D}" type="presOf" srcId="{AE5A7AAA-9F63-4D0E-B76A-D28D578C31EB}" destId="{2EF4981D-4AF9-40DD-AA77-76B85F202A23}" srcOrd="0" destOrd="0" presId="urn:microsoft.com/office/officeart/2005/8/layout/vList2"/>
    <dgm:cxn modelId="{C74E80AA-24DB-4044-AD4B-C7ABF93828A9}" type="presOf" srcId="{146404ED-84A5-4012-92A1-C6F27F600445}" destId="{4369A048-7BE1-4F4F-A9E0-48BD908E1C8E}" srcOrd="0" destOrd="1" presId="urn:microsoft.com/office/officeart/2005/8/layout/vList2"/>
    <dgm:cxn modelId="{A4CCADC2-1660-4F16-9BF5-00E95A4A0508}" srcId="{EBFADE7C-C884-497D-96D5-0F61AF37C7C6}" destId="{D3A3FB0B-5567-4A6C-A10B-8CCC26BFC1FE}" srcOrd="1" destOrd="0" parTransId="{3EEF3831-9ED5-4155-99E0-FB8A073631C2}" sibTransId="{F16488D1-DF9F-4B52-9252-8D99DD47F09A}"/>
    <dgm:cxn modelId="{850D48D7-6E58-4D9B-B55E-04C8565B4E96}" srcId="{EBFADE7C-C884-497D-96D5-0F61AF37C7C6}" destId="{59996A1C-B83B-488C-B9F3-AF638AC26DDC}" srcOrd="2" destOrd="0" parTransId="{4D6F6C65-8E7A-4DD8-B616-D5FB8E3E4825}" sibTransId="{2939CDE7-DE65-4068-826C-0B278ABCD4B7}"/>
    <dgm:cxn modelId="{5B1826D8-9AF7-4037-BAC3-41E3BC588CAD}" srcId="{59996A1C-B83B-488C-B9F3-AF638AC26DDC}" destId="{1459F1D2-467F-4C32-97C8-F0F2F5BC7D71}" srcOrd="0" destOrd="0" parTransId="{2DB1CE7B-DAF9-4D86-953B-1F5E1761E7C9}" sibTransId="{19FD6E24-B37D-45D8-B54C-F802A233AA5F}"/>
    <dgm:cxn modelId="{68A899DD-5AFA-4EF3-B543-5F24EC76BE88}" srcId="{AE5A7AAA-9F63-4D0E-B76A-D28D578C31EB}" destId="{146404ED-84A5-4012-92A1-C6F27F600445}" srcOrd="1" destOrd="0" parTransId="{01752F41-E4B0-4E84-A4CD-C71AEFF81245}" sibTransId="{BC296327-9EE6-478D-834C-054A56E3A10C}"/>
    <dgm:cxn modelId="{481B7504-8965-4C7D-9C49-7AD1159064A7}" type="presParOf" srcId="{1C621A2E-9BA0-4BDD-A71C-12291C2B1FC1}" destId="{2EF4981D-4AF9-40DD-AA77-76B85F202A23}" srcOrd="0" destOrd="0" presId="urn:microsoft.com/office/officeart/2005/8/layout/vList2"/>
    <dgm:cxn modelId="{C5A28155-5C54-4267-8763-27878AFA671D}" type="presParOf" srcId="{1C621A2E-9BA0-4BDD-A71C-12291C2B1FC1}" destId="{4369A048-7BE1-4F4F-A9E0-48BD908E1C8E}" srcOrd="1" destOrd="0" presId="urn:microsoft.com/office/officeart/2005/8/layout/vList2"/>
    <dgm:cxn modelId="{CA11B5E2-EB73-489B-9362-A04C2815C326}" type="presParOf" srcId="{1C621A2E-9BA0-4BDD-A71C-12291C2B1FC1}" destId="{41C90D5A-394B-44D7-8074-753C9AC79E23}" srcOrd="2" destOrd="0" presId="urn:microsoft.com/office/officeart/2005/8/layout/vList2"/>
    <dgm:cxn modelId="{FD278963-E98B-46FD-BAB3-19C33781E631}" type="presParOf" srcId="{1C621A2E-9BA0-4BDD-A71C-12291C2B1FC1}" destId="{F9113DD8-174B-4AB4-AC45-E263515D346A}" srcOrd="3" destOrd="0" presId="urn:microsoft.com/office/officeart/2005/8/layout/vList2"/>
    <dgm:cxn modelId="{A74B5DD4-6E1C-4B42-B7C6-E66DD4064FC9}" type="presParOf" srcId="{1C621A2E-9BA0-4BDD-A71C-12291C2B1FC1}" destId="{B63E5EBF-1C9A-45E7-A5B0-BBEA9CE9F4F2}" srcOrd="4" destOrd="0" presId="urn:microsoft.com/office/officeart/2005/8/layout/vList2"/>
    <dgm:cxn modelId="{52890C30-FC0A-4125-8640-840EED218B78}" type="presParOf" srcId="{1C621A2E-9BA0-4BDD-A71C-12291C2B1FC1}" destId="{B5322886-A35D-4275-A9A0-8C66F9A38566}"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1156BD-21BF-4DE3-BD0A-8A701898E66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6CEA0C3-2F98-499C-9B05-264739BE5BE3}">
      <dgm:prSet/>
      <dgm:spPr/>
      <dgm:t>
        <a:bodyPr/>
        <a:lstStyle/>
        <a:p>
          <a:r>
            <a:rPr lang="en-US" b="0" i="0"/>
            <a:t>Basic Agency Management system </a:t>
          </a:r>
          <a:endParaRPr lang="en-US"/>
        </a:p>
      </dgm:t>
    </dgm:pt>
    <dgm:pt modelId="{65BDBDEB-B2F0-43CA-ACB9-6F626D117209}" type="parTrans" cxnId="{79DC3896-4EE6-489E-8200-2D7D490B0D69}">
      <dgm:prSet/>
      <dgm:spPr/>
      <dgm:t>
        <a:bodyPr/>
        <a:lstStyle/>
        <a:p>
          <a:endParaRPr lang="en-US"/>
        </a:p>
      </dgm:t>
    </dgm:pt>
    <dgm:pt modelId="{B5DB652F-DE07-40B9-A47E-FF9D742760B3}" type="sibTrans" cxnId="{79DC3896-4EE6-489E-8200-2D7D490B0D69}">
      <dgm:prSet/>
      <dgm:spPr/>
      <dgm:t>
        <a:bodyPr/>
        <a:lstStyle/>
        <a:p>
          <a:endParaRPr lang="en-US"/>
        </a:p>
      </dgm:t>
    </dgm:pt>
    <dgm:pt modelId="{4CAE2E9C-5C97-45E0-9CE1-AFDB80E03F11}">
      <dgm:prSet/>
      <dgm:spPr/>
      <dgm:t>
        <a:bodyPr/>
        <a:lstStyle/>
        <a:p>
          <a:r>
            <a:rPr lang="en-US" b="0" i="0"/>
            <a:t>Accounting system, if not in Agency Management System </a:t>
          </a:r>
          <a:endParaRPr lang="en-US"/>
        </a:p>
      </dgm:t>
    </dgm:pt>
    <dgm:pt modelId="{F81A0D04-BB01-4573-97B1-C9C492DF2C2D}" type="parTrans" cxnId="{CA7E8D01-B626-4921-B595-06C4B25602BA}">
      <dgm:prSet/>
      <dgm:spPr/>
      <dgm:t>
        <a:bodyPr/>
        <a:lstStyle/>
        <a:p>
          <a:endParaRPr lang="en-US"/>
        </a:p>
      </dgm:t>
    </dgm:pt>
    <dgm:pt modelId="{467B3814-047D-4B6D-9B51-A04E36AFD98B}" type="sibTrans" cxnId="{CA7E8D01-B626-4921-B595-06C4B25602BA}">
      <dgm:prSet/>
      <dgm:spPr/>
      <dgm:t>
        <a:bodyPr/>
        <a:lstStyle/>
        <a:p>
          <a:endParaRPr lang="en-US"/>
        </a:p>
      </dgm:t>
    </dgm:pt>
    <dgm:pt modelId="{7976D352-6F82-493C-864E-674610253E85}">
      <dgm:prSet/>
      <dgm:spPr/>
      <dgm:t>
        <a:bodyPr/>
        <a:lstStyle/>
        <a:p>
          <a:r>
            <a:rPr lang="en-US" b="0" i="0"/>
            <a:t>Office 365 Business Premium </a:t>
          </a:r>
          <a:endParaRPr lang="en-US"/>
        </a:p>
      </dgm:t>
    </dgm:pt>
    <dgm:pt modelId="{9D5E321F-0E83-44BF-9F25-C3E52E07BEE1}" type="parTrans" cxnId="{0DDFBA41-DDE5-47B6-8A22-903F7AB3E371}">
      <dgm:prSet/>
      <dgm:spPr/>
      <dgm:t>
        <a:bodyPr/>
        <a:lstStyle/>
        <a:p>
          <a:endParaRPr lang="en-US"/>
        </a:p>
      </dgm:t>
    </dgm:pt>
    <dgm:pt modelId="{7821C1FA-7EAE-4183-8BE5-29C20B522B1D}" type="sibTrans" cxnId="{0DDFBA41-DDE5-47B6-8A22-903F7AB3E371}">
      <dgm:prSet/>
      <dgm:spPr/>
      <dgm:t>
        <a:bodyPr/>
        <a:lstStyle/>
        <a:p>
          <a:endParaRPr lang="en-US"/>
        </a:p>
      </dgm:t>
    </dgm:pt>
    <dgm:pt modelId="{2FCBCD4A-44D4-4592-85B3-7C74B4FE1AE9}">
      <dgm:prSet/>
      <dgm:spPr/>
      <dgm:t>
        <a:bodyPr/>
        <a:lstStyle/>
        <a:p>
          <a:r>
            <a:rPr lang="en-US" b="0" i="0"/>
            <a:t>VOIP telephone system </a:t>
          </a:r>
          <a:endParaRPr lang="en-US"/>
        </a:p>
      </dgm:t>
    </dgm:pt>
    <dgm:pt modelId="{02F0AA67-2470-41DD-A956-02B4760356DE}" type="parTrans" cxnId="{1C9DB0F1-2C80-46A5-BC9E-EE53371321F9}">
      <dgm:prSet/>
      <dgm:spPr/>
      <dgm:t>
        <a:bodyPr/>
        <a:lstStyle/>
        <a:p>
          <a:endParaRPr lang="en-US"/>
        </a:p>
      </dgm:t>
    </dgm:pt>
    <dgm:pt modelId="{C6A98E5D-B173-462C-857C-39F59297C2FE}" type="sibTrans" cxnId="{1C9DB0F1-2C80-46A5-BC9E-EE53371321F9}">
      <dgm:prSet/>
      <dgm:spPr/>
      <dgm:t>
        <a:bodyPr/>
        <a:lstStyle/>
        <a:p>
          <a:endParaRPr lang="en-US"/>
        </a:p>
      </dgm:t>
    </dgm:pt>
    <dgm:pt modelId="{605918CA-EA30-4AE9-A843-313A493C219D}">
      <dgm:prSet/>
      <dgm:spPr/>
      <dgm:t>
        <a:bodyPr/>
        <a:lstStyle/>
        <a:p>
          <a:r>
            <a:rPr lang="en-US" b="0" i="0"/>
            <a:t>Website </a:t>
          </a:r>
          <a:endParaRPr lang="en-US"/>
        </a:p>
      </dgm:t>
    </dgm:pt>
    <dgm:pt modelId="{552ED18D-8057-48AE-9A61-D0F02A00FF9F}" type="parTrans" cxnId="{61219AE8-30B9-44AC-AFA9-5E4EF70B6693}">
      <dgm:prSet/>
      <dgm:spPr/>
      <dgm:t>
        <a:bodyPr/>
        <a:lstStyle/>
        <a:p>
          <a:endParaRPr lang="en-US"/>
        </a:p>
      </dgm:t>
    </dgm:pt>
    <dgm:pt modelId="{BDAE4496-A775-4C3F-8033-0262055B4C2E}" type="sibTrans" cxnId="{61219AE8-30B9-44AC-AFA9-5E4EF70B6693}">
      <dgm:prSet/>
      <dgm:spPr/>
      <dgm:t>
        <a:bodyPr/>
        <a:lstStyle/>
        <a:p>
          <a:endParaRPr lang="en-US"/>
        </a:p>
      </dgm:t>
    </dgm:pt>
    <dgm:pt modelId="{A26C9A12-D06C-4CE3-A293-9A4192B65EAD}">
      <dgm:prSet/>
      <dgm:spPr/>
      <dgm:t>
        <a:bodyPr/>
        <a:lstStyle/>
        <a:p>
          <a:r>
            <a:rPr lang="en-US" b="0" i="0"/>
            <a:t>Social media presence </a:t>
          </a:r>
          <a:endParaRPr lang="en-US"/>
        </a:p>
      </dgm:t>
    </dgm:pt>
    <dgm:pt modelId="{230CAE13-96AA-4076-9AB5-2F302A0ABA72}" type="parTrans" cxnId="{461F5B47-CE8A-435A-9FBD-DDD0323C80DE}">
      <dgm:prSet/>
      <dgm:spPr/>
      <dgm:t>
        <a:bodyPr/>
        <a:lstStyle/>
        <a:p>
          <a:endParaRPr lang="en-US"/>
        </a:p>
      </dgm:t>
    </dgm:pt>
    <dgm:pt modelId="{EF83B85C-7D9A-4DA5-B2D4-022BCE2BAA54}" type="sibTrans" cxnId="{461F5B47-CE8A-435A-9FBD-DDD0323C80DE}">
      <dgm:prSet/>
      <dgm:spPr/>
      <dgm:t>
        <a:bodyPr/>
        <a:lstStyle/>
        <a:p>
          <a:endParaRPr lang="en-US"/>
        </a:p>
      </dgm:t>
    </dgm:pt>
    <dgm:pt modelId="{1C48590C-7BEE-4F02-9F9F-E2CA745D15A6}">
      <dgm:prSet/>
      <dgm:spPr/>
      <dgm:t>
        <a:bodyPr/>
        <a:lstStyle/>
        <a:p>
          <a:r>
            <a:rPr lang="en-US" b="0" i="0"/>
            <a:t>Zoom </a:t>
          </a:r>
          <a:endParaRPr lang="en-US"/>
        </a:p>
      </dgm:t>
    </dgm:pt>
    <dgm:pt modelId="{6505F39D-2C67-4DF3-AEF7-145D018FA97A}" type="parTrans" cxnId="{1C2452AE-70B0-4EBA-8236-BADAD449051B}">
      <dgm:prSet/>
      <dgm:spPr/>
      <dgm:t>
        <a:bodyPr/>
        <a:lstStyle/>
        <a:p>
          <a:endParaRPr lang="en-US"/>
        </a:p>
      </dgm:t>
    </dgm:pt>
    <dgm:pt modelId="{919BA4CA-3FDA-4058-ABF2-446D8DC80D74}" type="sibTrans" cxnId="{1C2452AE-70B0-4EBA-8236-BADAD449051B}">
      <dgm:prSet/>
      <dgm:spPr/>
      <dgm:t>
        <a:bodyPr/>
        <a:lstStyle/>
        <a:p>
          <a:endParaRPr lang="en-US"/>
        </a:p>
      </dgm:t>
    </dgm:pt>
    <dgm:pt modelId="{B63FDC81-64FA-4B05-A5A7-98D0A2424DE5}" type="pres">
      <dgm:prSet presAssocID="{431156BD-21BF-4DE3-BD0A-8A701898E664}" presName="vert0" presStyleCnt="0">
        <dgm:presLayoutVars>
          <dgm:dir/>
          <dgm:animOne val="branch"/>
          <dgm:animLvl val="lvl"/>
        </dgm:presLayoutVars>
      </dgm:prSet>
      <dgm:spPr/>
    </dgm:pt>
    <dgm:pt modelId="{378B0FF9-4179-4CC9-8AAE-D22C97BF526C}" type="pres">
      <dgm:prSet presAssocID="{36CEA0C3-2F98-499C-9B05-264739BE5BE3}" presName="thickLine" presStyleLbl="alignNode1" presStyleIdx="0" presStyleCnt="7"/>
      <dgm:spPr/>
    </dgm:pt>
    <dgm:pt modelId="{CD3A4D62-1C04-4B5F-B75F-A8B4DC64272B}" type="pres">
      <dgm:prSet presAssocID="{36CEA0C3-2F98-499C-9B05-264739BE5BE3}" presName="horz1" presStyleCnt="0"/>
      <dgm:spPr/>
    </dgm:pt>
    <dgm:pt modelId="{538F4BB4-8DFB-44E8-B981-E9D54E75AC23}" type="pres">
      <dgm:prSet presAssocID="{36CEA0C3-2F98-499C-9B05-264739BE5BE3}" presName="tx1" presStyleLbl="revTx" presStyleIdx="0" presStyleCnt="7"/>
      <dgm:spPr/>
    </dgm:pt>
    <dgm:pt modelId="{A7623433-1F23-477D-B53C-EA53ED642DE1}" type="pres">
      <dgm:prSet presAssocID="{36CEA0C3-2F98-499C-9B05-264739BE5BE3}" presName="vert1" presStyleCnt="0"/>
      <dgm:spPr/>
    </dgm:pt>
    <dgm:pt modelId="{D4BEF237-C9F6-4A54-A5FE-587D787A1CA9}" type="pres">
      <dgm:prSet presAssocID="{4CAE2E9C-5C97-45E0-9CE1-AFDB80E03F11}" presName="thickLine" presStyleLbl="alignNode1" presStyleIdx="1" presStyleCnt="7"/>
      <dgm:spPr/>
    </dgm:pt>
    <dgm:pt modelId="{E007A845-F890-4207-BFC5-F9571692F1BF}" type="pres">
      <dgm:prSet presAssocID="{4CAE2E9C-5C97-45E0-9CE1-AFDB80E03F11}" presName="horz1" presStyleCnt="0"/>
      <dgm:spPr/>
    </dgm:pt>
    <dgm:pt modelId="{646DFD95-0DFD-4421-830A-01B33C095D5F}" type="pres">
      <dgm:prSet presAssocID="{4CAE2E9C-5C97-45E0-9CE1-AFDB80E03F11}" presName="tx1" presStyleLbl="revTx" presStyleIdx="1" presStyleCnt="7"/>
      <dgm:spPr/>
    </dgm:pt>
    <dgm:pt modelId="{C14CE188-333A-473C-AEC1-9F9D0524AA31}" type="pres">
      <dgm:prSet presAssocID="{4CAE2E9C-5C97-45E0-9CE1-AFDB80E03F11}" presName="vert1" presStyleCnt="0"/>
      <dgm:spPr/>
    </dgm:pt>
    <dgm:pt modelId="{7FD252D8-4921-4523-9EBA-69469AEFA573}" type="pres">
      <dgm:prSet presAssocID="{7976D352-6F82-493C-864E-674610253E85}" presName="thickLine" presStyleLbl="alignNode1" presStyleIdx="2" presStyleCnt="7"/>
      <dgm:spPr/>
    </dgm:pt>
    <dgm:pt modelId="{4355397B-C1B3-4DD4-A434-3ACD42142B77}" type="pres">
      <dgm:prSet presAssocID="{7976D352-6F82-493C-864E-674610253E85}" presName="horz1" presStyleCnt="0"/>
      <dgm:spPr/>
    </dgm:pt>
    <dgm:pt modelId="{4A1C81CA-A7B5-4CE9-B2F4-538F108B8B9A}" type="pres">
      <dgm:prSet presAssocID="{7976D352-6F82-493C-864E-674610253E85}" presName="tx1" presStyleLbl="revTx" presStyleIdx="2" presStyleCnt="7"/>
      <dgm:spPr/>
    </dgm:pt>
    <dgm:pt modelId="{AB4B2803-6705-4350-9100-73D7A3DF8CC8}" type="pres">
      <dgm:prSet presAssocID="{7976D352-6F82-493C-864E-674610253E85}" presName="vert1" presStyleCnt="0"/>
      <dgm:spPr/>
    </dgm:pt>
    <dgm:pt modelId="{07CB2391-79F8-4AAD-9DF3-BD17EADD7F62}" type="pres">
      <dgm:prSet presAssocID="{2FCBCD4A-44D4-4592-85B3-7C74B4FE1AE9}" presName="thickLine" presStyleLbl="alignNode1" presStyleIdx="3" presStyleCnt="7"/>
      <dgm:spPr/>
    </dgm:pt>
    <dgm:pt modelId="{4159BCF0-FDC1-422A-A166-EB8E70FAA0F5}" type="pres">
      <dgm:prSet presAssocID="{2FCBCD4A-44D4-4592-85B3-7C74B4FE1AE9}" presName="horz1" presStyleCnt="0"/>
      <dgm:spPr/>
    </dgm:pt>
    <dgm:pt modelId="{869E18E2-DF5D-4593-868D-BA68AE8F55EC}" type="pres">
      <dgm:prSet presAssocID="{2FCBCD4A-44D4-4592-85B3-7C74B4FE1AE9}" presName="tx1" presStyleLbl="revTx" presStyleIdx="3" presStyleCnt="7"/>
      <dgm:spPr/>
    </dgm:pt>
    <dgm:pt modelId="{821DB6AA-0CAB-428C-A8EC-D48170607033}" type="pres">
      <dgm:prSet presAssocID="{2FCBCD4A-44D4-4592-85B3-7C74B4FE1AE9}" presName="vert1" presStyleCnt="0"/>
      <dgm:spPr/>
    </dgm:pt>
    <dgm:pt modelId="{2666E405-5DBA-47C9-A4ED-2C8561285441}" type="pres">
      <dgm:prSet presAssocID="{605918CA-EA30-4AE9-A843-313A493C219D}" presName="thickLine" presStyleLbl="alignNode1" presStyleIdx="4" presStyleCnt="7"/>
      <dgm:spPr/>
    </dgm:pt>
    <dgm:pt modelId="{30F1C1F6-E752-4632-9406-65D85878F112}" type="pres">
      <dgm:prSet presAssocID="{605918CA-EA30-4AE9-A843-313A493C219D}" presName="horz1" presStyleCnt="0"/>
      <dgm:spPr/>
    </dgm:pt>
    <dgm:pt modelId="{4BAA753F-429F-48F1-8696-E2741233F408}" type="pres">
      <dgm:prSet presAssocID="{605918CA-EA30-4AE9-A843-313A493C219D}" presName="tx1" presStyleLbl="revTx" presStyleIdx="4" presStyleCnt="7"/>
      <dgm:spPr/>
    </dgm:pt>
    <dgm:pt modelId="{4CB3BB3C-9F4D-4540-B285-A925D27A593E}" type="pres">
      <dgm:prSet presAssocID="{605918CA-EA30-4AE9-A843-313A493C219D}" presName="vert1" presStyleCnt="0"/>
      <dgm:spPr/>
    </dgm:pt>
    <dgm:pt modelId="{098EAF5A-326A-44EF-BF27-41CCDDEE8062}" type="pres">
      <dgm:prSet presAssocID="{A26C9A12-D06C-4CE3-A293-9A4192B65EAD}" presName="thickLine" presStyleLbl="alignNode1" presStyleIdx="5" presStyleCnt="7"/>
      <dgm:spPr/>
    </dgm:pt>
    <dgm:pt modelId="{593EB9EB-5733-488A-B6A5-80050492DD25}" type="pres">
      <dgm:prSet presAssocID="{A26C9A12-D06C-4CE3-A293-9A4192B65EAD}" presName="horz1" presStyleCnt="0"/>
      <dgm:spPr/>
    </dgm:pt>
    <dgm:pt modelId="{4A5D6C2C-4DFB-4AF6-AAB4-424CCB6602CD}" type="pres">
      <dgm:prSet presAssocID="{A26C9A12-D06C-4CE3-A293-9A4192B65EAD}" presName="tx1" presStyleLbl="revTx" presStyleIdx="5" presStyleCnt="7"/>
      <dgm:spPr/>
    </dgm:pt>
    <dgm:pt modelId="{035B793B-5C7B-427C-8EB4-0B672A5D80AF}" type="pres">
      <dgm:prSet presAssocID="{A26C9A12-D06C-4CE3-A293-9A4192B65EAD}" presName="vert1" presStyleCnt="0"/>
      <dgm:spPr/>
    </dgm:pt>
    <dgm:pt modelId="{BAE31AC0-33BF-4E80-8790-42860D4A2726}" type="pres">
      <dgm:prSet presAssocID="{1C48590C-7BEE-4F02-9F9F-E2CA745D15A6}" presName="thickLine" presStyleLbl="alignNode1" presStyleIdx="6" presStyleCnt="7"/>
      <dgm:spPr/>
    </dgm:pt>
    <dgm:pt modelId="{29B8BCE3-F36C-4F4E-BEFB-61AEFFD8F0E8}" type="pres">
      <dgm:prSet presAssocID="{1C48590C-7BEE-4F02-9F9F-E2CA745D15A6}" presName="horz1" presStyleCnt="0"/>
      <dgm:spPr/>
    </dgm:pt>
    <dgm:pt modelId="{AE19F368-BB01-4475-9E1A-5AAD69BE6E15}" type="pres">
      <dgm:prSet presAssocID="{1C48590C-7BEE-4F02-9F9F-E2CA745D15A6}" presName="tx1" presStyleLbl="revTx" presStyleIdx="6" presStyleCnt="7"/>
      <dgm:spPr/>
    </dgm:pt>
    <dgm:pt modelId="{4BAF07BF-7D88-40D4-AC63-2EED1F1C17AA}" type="pres">
      <dgm:prSet presAssocID="{1C48590C-7BEE-4F02-9F9F-E2CA745D15A6}" presName="vert1" presStyleCnt="0"/>
      <dgm:spPr/>
    </dgm:pt>
  </dgm:ptLst>
  <dgm:cxnLst>
    <dgm:cxn modelId="{CA7E8D01-B626-4921-B595-06C4B25602BA}" srcId="{431156BD-21BF-4DE3-BD0A-8A701898E664}" destId="{4CAE2E9C-5C97-45E0-9CE1-AFDB80E03F11}" srcOrd="1" destOrd="0" parTransId="{F81A0D04-BB01-4573-97B1-C9C492DF2C2D}" sibTransId="{467B3814-047D-4B6D-9B51-A04E36AFD98B}"/>
    <dgm:cxn modelId="{03D94C0A-C6A4-455D-8182-A48470A50B09}" type="presOf" srcId="{7976D352-6F82-493C-864E-674610253E85}" destId="{4A1C81CA-A7B5-4CE9-B2F4-538F108B8B9A}" srcOrd="0" destOrd="0" presId="urn:microsoft.com/office/officeart/2008/layout/LinedList"/>
    <dgm:cxn modelId="{947FD93D-C908-4E5B-9AC1-388F72F906A1}" type="presOf" srcId="{431156BD-21BF-4DE3-BD0A-8A701898E664}" destId="{B63FDC81-64FA-4B05-A5A7-98D0A2424DE5}" srcOrd="0" destOrd="0" presId="urn:microsoft.com/office/officeart/2008/layout/LinedList"/>
    <dgm:cxn modelId="{0DDFBA41-DDE5-47B6-8A22-903F7AB3E371}" srcId="{431156BD-21BF-4DE3-BD0A-8A701898E664}" destId="{7976D352-6F82-493C-864E-674610253E85}" srcOrd="2" destOrd="0" parTransId="{9D5E321F-0E83-44BF-9F25-C3E52E07BEE1}" sibTransId="{7821C1FA-7EAE-4183-8BE5-29C20B522B1D}"/>
    <dgm:cxn modelId="{CCCACA63-48FB-4372-89FD-5C1618C182DA}" type="presOf" srcId="{36CEA0C3-2F98-499C-9B05-264739BE5BE3}" destId="{538F4BB4-8DFB-44E8-B981-E9D54E75AC23}" srcOrd="0" destOrd="0" presId="urn:microsoft.com/office/officeart/2008/layout/LinedList"/>
    <dgm:cxn modelId="{461F5B47-CE8A-435A-9FBD-DDD0323C80DE}" srcId="{431156BD-21BF-4DE3-BD0A-8A701898E664}" destId="{A26C9A12-D06C-4CE3-A293-9A4192B65EAD}" srcOrd="5" destOrd="0" parTransId="{230CAE13-96AA-4076-9AB5-2F302A0ABA72}" sibTransId="{EF83B85C-7D9A-4DA5-B2D4-022BCE2BAA54}"/>
    <dgm:cxn modelId="{79DC3896-4EE6-489E-8200-2D7D490B0D69}" srcId="{431156BD-21BF-4DE3-BD0A-8A701898E664}" destId="{36CEA0C3-2F98-499C-9B05-264739BE5BE3}" srcOrd="0" destOrd="0" parTransId="{65BDBDEB-B2F0-43CA-ACB9-6F626D117209}" sibTransId="{B5DB652F-DE07-40B9-A47E-FF9D742760B3}"/>
    <dgm:cxn modelId="{35889899-16DB-4575-B9E0-7F338D70F5E3}" type="presOf" srcId="{605918CA-EA30-4AE9-A843-313A493C219D}" destId="{4BAA753F-429F-48F1-8696-E2741233F408}" srcOrd="0" destOrd="0" presId="urn:microsoft.com/office/officeart/2008/layout/LinedList"/>
    <dgm:cxn modelId="{1C2452AE-70B0-4EBA-8236-BADAD449051B}" srcId="{431156BD-21BF-4DE3-BD0A-8A701898E664}" destId="{1C48590C-7BEE-4F02-9F9F-E2CA745D15A6}" srcOrd="6" destOrd="0" parTransId="{6505F39D-2C67-4DF3-AEF7-145D018FA97A}" sibTransId="{919BA4CA-3FDA-4058-ABF2-446D8DC80D74}"/>
    <dgm:cxn modelId="{B9DA97B5-7557-4C9A-A1A1-D7CAFB21C10F}" type="presOf" srcId="{2FCBCD4A-44D4-4592-85B3-7C74B4FE1AE9}" destId="{869E18E2-DF5D-4593-868D-BA68AE8F55EC}" srcOrd="0" destOrd="0" presId="urn:microsoft.com/office/officeart/2008/layout/LinedList"/>
    <dgm:cxn modelId="{C6A68EBC-D720-4711-8056-73DB625CE1FE}" type="presOf" srcId="{1C48590C-7BEE-4F02-9F9F-E2CA745D15A6}" destId="{AE19F368-BB01-4475-9E1A-5AAD69BE6E15}" srcOrd="0" destOrd="0" presId="urn:microsoft.com/office/officeart/2008/layout/LinedList"/>
    <dgm:cxn modelId="{A50F64D0-4718-4973-84FA-70ACA6E23A09}" type="presOf" srcId="{A26C9A12-D06C-4CE3-A293-9A4192B65EAD}" destId="{4A5D6C2C-4DFB-4AF6-AAB4-424CCB6602CD}" srcOrd="0" destOrd="0" presId="urn:microsoft.com/office/officeart/2008/layout/LinedList"/>
    <dgm:cxn modelId="{63F950E4-CFDB-41FA-81D0-B9F263F8376E}" type="presOf" srcId="{4CAE2E9C-5C97-45E0-9CE1-AFDB80E03F11}" destId="{646DFD95-0DFD-4421-830A-01B33C095D5F}" srcOrd="0" destOrd="0" presId="urn:microsoft.com/office/officeart/2008/layout/LinedList"/>
    <dgm:cxn modelId="{61219AE8-30B9-44AC-AFA9-5E4EF70B6693}" srcId="{431156BD-21BF-4DE3-BD0A-8A701898E664}" destId="{605918CA-EA30-4AE9-A843-313A493C219D}" srcOrd="4" destOrd="0" parTransId="{552ED18D-8057-48AE-9A61-D0F02A00FF9F}" sibTransId="{BDAE4496-A775-4C3F-8033-0262055B4C2E}"/>
    <dgm:cxn modelId="{1C9DB0F1-2C80-46A5-BC9E-EE53371321F9}" srcId="{431156BD-21BF-4DE3-BD0A-8A701898E664}" destId="{2FCBCD4A-44D4-4592-85B3-7C74B4FE1AE9}" srcOrd="3" destOrd="0" parTransId="{02F0AA67-2470-41DD-A956-02B4760356DE}" sibTransId="{C6A98E5D-B173-462C-857C-39F59297C2FE}"/>
    <dgm:cxn modelId="{F54B2EFB-037A-4A88-9DCF-D1755108F90C}" type="presParOf" srcId="{B63FDC81-64FA-4B05-A5A7-98D0A2424DE5}" destId="{378B0FF9-4179-4CC9-8AAE-D22C97BF526C}" srcOrd="0" destOrd="0" presId="urn:microsoft.com/office/officeart/2008/layout/LinedList"/>
    <dgm:cxn modelId="{DBD5A345-DF58-49AE-AA46-CE97AF13A274}" type="presParOf" srcId="{B63FDC81-64FA-4B05-A5A7-98D0A2424DE5}" destId="{CD3A4D62-1C04-4B5F-B75F-A8B4DC64272B}" srcOrd="1" destOrd="0" presId="urn:microsoft.com/office/officeart/2008/layout/LinedList"/>
    <dgm:cxn modelId="{AC52308C-55E0-4DD1-BAFC-7EEE7938386C}" type="presParOf" srcId="{CD3A4D62-1C04-4B5F-B75F-A8B4DC64272B}" destId="{538F4BB4-8DFB-44E8-B981-E9D54E75AC23}" srcOrd="0" destOrd="0" presId="urn:microsoft.com/office/officeart/2008/layout/LinedList"/>
    <dgm:cxn modelId="{30644C18-8FFD-4EF7-8DFC-82E4FB50A32A}" type="presParOf" srcId="{CD3A4D62-1C04-4B5F-B75F-A8B4DC64272B}" destId="{A7623433-1F23-477D-B53C-EA53ED642DE1}" srcOrd="1" destOrd="0" presId="urn:microsoft.com/office/officeart/2008/layout/LinedList"/>
    <dgm:cxn modelId="{10693D0F-4AB4-47CF-A8BF-7E2C40F33B24}" type="presParOf" srcId="{B63FDC81-64FA-4B05-A5A7-98D0A2424DE5}" destId="{D4BEF237-C9F6-4A54-A5FE-587D787A1CA9}" srcOrd="2" destOrd="0" presId="urn:microsoft.com/office/officeart/2008/layout/LinedList"/>
    <dgm:cxn modelId="{07C0EB94-601E-457E-9F1B-46E13FC87382}" type="presParOf" srcId="{B63FDC81-64FA-4B05-A5A7-98D0A2424DE5}" destId="{E007A845-F890-4207-BFC5-F9571692F1BF}" srcOrd="3" destOrd="0" presId="urn:microsoft.com/office/officeart/2008/layout/LinedList"/>
    <dgm:cxn modelId="{51526659-B487-45F5-ABDC-CBD39A68B420}" type="presParOf" srcId="{E007A845-F890-4207-BFC5-F9571692F1BF}" destId="{646DFD95-0DFD-4421-830A-01B33C095D5F}" srcOrd="0" destOrd="0" presId="urn:microsoft.com/office/officeart/2008/layout/LinedList"/>
    <dgm:cxn modelId="{B4609E33-8995-4D52-B8CB-9A3C268FD9B0}" type="presParOf" srcId="{E007A845-F890-4207-BFC5-F9571692F1BF}" destId="{C14CE188-333A-473C-AEC1-9F9D0524AA31}" srcOrd="1" destOrd="0" presId="urn:microsoft.com/office/officeart/2008/layout/LinedList"/>
    <dgm:cxn modelId="{BADFEE0D-02ED-4EA4-94BC-C073F6D3B509}" type="presParOf" srcId="{B63FDC81-64FA-4B05-A5A7-98D0A2424DE5}" destId="{7FD252D8-4921-4523-9EBA-69469AEFA573}" srcOrd="4" destOrd="0" presId="urn:microsoft.com/office/officeart/2008/layout/LinedList"/>
    <dgm:cxn modelId="{DC939CE6-A3E3-4D38-8882-2632FBCE603A}" type="presParOf" srcId="{B63FDC81-64FA-4B05-A5A7-98D0A2424DE5}" destId="{4355397B-C1B3-4DD4-A434-3ACD42142B77}" srcOrd="5" destOrd="0" presId="urn:microsoft.com/office/officeart/2008/layout/LinedList"/>
    <dgm:cxn modelId="{88CADCB8-0485-47E5-8CBC-1C0F3BDF9FBB}" type="presParOf" srcId="{4355397B-C1B3-4DD4-A434-3ACD42142B77}" destId="{4A1C81CA-A7B5-4CE9-B2F4-538F108B8B9A}" srcOrd="0" destOrd="0" presId="urn:microsoft.com/office/officeart/2008/layout/LinedList"/>
    <dgm:cxn modelId="{AE254804-7FE9-47B1-8C71-7C09B3591EF7}" type="presParOf" srcId="{4355397B-C1B3-4DD4-A434-3ACD42142B77}" destId="{AB4B2803-6705-4350-9100-73D7A3DF8CC8}" srcOrd="1" destOrd="0" presId="urn:microsoft.com/office/officeart/2008/layout/LinedList"/>
    <dgm:cxn modelId="{107E3762-AD3E-4B1D-91BE-5AADF9B9266D}" type="presParOf" srcId="{B63FDC81-64FA-4B05-A5A7-98D0A2424DE5}" destId="{07CB2391-79F8-4AAD-9DF3-BD17EADD7F62}" srcOrd="6" destOrd="0" presId="urn:microsoft.com/office/officeart/2008/layout/LinedList"/>
    <dgm:cxn modelId="{C7484BC2-4576-4AE4-8909-52BF37421994}" type="presParOf" srcId="{B63FDC81-64FA-4B05-A5A7-98D0A2424DE5}" destId="{4159BCF0-FDC1-422A-A166-EB8E70FAA0F5}" srcOrd="7" destOrd="0" presId="urn:microsoft.com/office/officeart/2008/layout/LinedList"/>
    <dgm:cxn modelId="{ECE05129-240A-4D7E-99BB-1119C3BCD464}" type="presParOf" srcId="{4159BCF0-FDC1-422A-A166-EB8E70FAA0F5}" destId="{869E18E2-DF5D-4593-868D-BA68AE8F55EC}" srcOrd="0" destOrd="0" presId="urn:microsoft.com/office/officeart/2008/layout/LinedList"/>
    <dgm:cxn modelId="{7FBB1F23-E06D-455D-9CB2-4A604FE6039A}" type="presParOf" srcId="{4159BCF0-FDC1-422A-A166-EB8E70FAA0F5}" destId="{821DB6AA-0CAB-428C-A8EC-D48170607033}" srcOrd="1" destOrd="0" presId="urn:microsoft.com/office/officeart/2008/layout/LinedList"/>
    <dgm:cxn modelId="{B4954416-1C76-486B-AA3F-B6EACB8AD3A5}" type="presParOf" srcId="{B63FDC81-64FA-4B05-A5A7-98D0A2424DE5}" destId="{2666E405-5DBA-47C9-A4ED-2C8561285441}" srcOrd="8" destOrd="0" presId="urn:microsoft.com/office/officeart/2008/layout/LinedList"/>
    <dgm:cxn modelId="{7CC27B31-B6A3-4545-B217-DEC85242854F}" type="presParOf" srcId="{B63FDC81-64FA-4B05-A5A7-98D0A2424DE5}" destId="{30F1C1F6-E752-4632-9406-65D85878F112}" srcOrd="9" destOrd="0" presId="urn:microsoft.com/office/officeart/2008/layout/LinedList"/>
    <dgm:cxn modelId="{F9579054-ED59-4D97-A68B-47A21D637FAA}" type="presParOf" srcId="{30F1C1F6-E752-4632-9406-65D85878F112}" destId="{4BAA753F-429F-48F1-8696-E2741233F408}" srcOrd="0" destOrd="0" presId="urn:microsoft.com/office/officeart/2008/layout/LinedList"/>
    <dgm:cxn modelId="{F0320E87-049D-4634-922C-8657A820497F}" type="presParOf" srcId="{30F1C1F6-E752-4632-9406-65D85878F112}" destId="{4CB3BB3C-9F4D-4540-B285-A925D27A593E}" srcOrd="1" destOrd="0" presId="urn:microsoft.com/office/officeart/2008/layout/LinedList"/>
    <dgm:cxn modelId="{6B0B7226-9FD9-4FC5-98EE-C553815B2586}" type="presParOf" srcId="{B63FDC81-64FA-4B05-A5A7-98D0A2424DE5}" destId="{098EAF5A-326A-44EF-BF27-41CCDDEE8062}" srcOrd="10" destOrd="0" presId="urn:microsoft.com/office/officeart/2008/layout/LinedList"/>
    <dgm:cxn modelId="{14995A29-1440-430F-A27D-537295624C58}" type="presParOf" srcId="{B63FDC81-64FA-4B05-A5A7-98D0A2424DE5}" destId="{593EB9EB-5733-488A-B6A5-80050492DD25}" srcOrd="11" destOrd="0" presId="urn:microsoft.com/office/officeart/2008/layout/LinedList"/>
    <dgm:cxn modelId="{2FA087EB-BB2E-4041-91A0-F95804DE123F}" type="presParOf" srcId="{593EB9EB-5733-488A-B6A5-80050492DD25}" destId="{4A5D6C2C-4DFB-4AF6-AAB4-424CCB6602CD}" srcOrd="0" destOrd="0" presId="urn:microsoft.com/office/officeart/2008/layout/LinedList"/>
    <dgm:cxn modelId="{2078F3D8-BFBD-4B76-9BCF-6874868835E7}" type="presParOf" srcId="{593EB9EB-5733-488A-B6A5-80050492DD25}" destId="{035B793B-5C7B-427C-8EB4-0B672A5D80AF}" srcOrd="1" destOrd="0" presId="urn:microsoft.com/office/officeart/2008/layout/LinedList"/>
    <dgm:cxn modelId="{42C5A765-14AF-4F33-AFAF-A4D4865FC696}" type="presParOf" srcId="{B63FDC81-64FA-4B05-A5A7-98D0A2424DE5}" destId="{BAE31AC0-33BF-4E80-8790-42860D4A2726}" srcOrd="12" destOrd="0" presId="urn:microsoft.com/office/officeart/2008/layout/LinedList"/>
    <dgm:cxn modelId="{1E822617-772F-4735-825D-F441910C691A}" type="presParOf" srcId="{B63FDC81-64FA-4B05-A5A7-98D0A2424DE5}" destId="{29B8BCE3-F36C-4F4E-BEFB-61AEFFD8F0E8}" srcOrd="13" destOrd="0" presId="urn:microsoft.com/office/officeart/2008/layout/LinedList"/>
    <dgm:cxn modelId="{49F5033D-1B82-431C-9EB0-D44883919CA8}" type="presParOf" srcId="{29B8BCE3-F36C-4F4E-BEFB-61AEFFD8F0E8}" destId="{AE19F368-BB01-4475-9E1A-5AAD69BE6E15}" srcOrd="0" destOrd="0" presId="urn:microsoft.com/office/officeart/2008/layout/LinedList"/>
    <dgm:cxn modelId="{3B594285-AB51-4A1E-BE9D-2B3C5876A6BC}" type="presParOf" srcId="{29B8BCE3-F36C-4F4E-BEFB-61AEFFD8F0E8}" destId="{4BAF07BF-7D88-40D4-AC63-2EED1F1C17A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8EC5EB-06BD-4F4A-B4A0-1823C8B6919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9D29509-1A51-4962-986B-EF7AAE5CB1F5}">
      <dgm:prSet/>
      <dgm:spPr/>
      <dgm:t>
        <a:bodyPr/>
        <a:lstStyle/>
        <a:p>
          <a:r>
            <a:rPr lang="en-US"/>
            <a:t>Create a strategy</a:t>
          </a:r>
        </a:p>
      </dgm:t>
    </dgm:pt>
    <dgm:pt modelId="{60D0CA4E-02F2-4B03-BB53-0C8762216A6C}" type="parTrans" cxnId="{A406B5E1-B3E3-45D4-B33E-DF8818E653E8}">
      <dgm:prSet/>
      <dgm:spPr/>
      <dgm:t>
        <a:bodyPr/>
        <a:lstStyle/>
        <a:p>
          <a:endParaRPr lang="en-US"/>
        </a:p>
      </dgm:t>
    </dgm:pt>
    <dgm:pt modelId="{F1559B08-E81E-48A3-B14C-D9C9C521B9A4}" type="sibTrans" cxnId="{A406B5E1-B3E3-45D4-B33E-DF8818E653E8}">
      <dgm:prSet/>
      <dgm:spPr/>
      <dgm:t>
        <a:bodyPr/>
        <a:lstStyle/>
        <a:p>
          <a:endParaRPr lang="en-US"/>
        </a:p>
      </dgm:t>
    </dgm:pt>
    <dgm:pt modelId="{409D3AFA-15F9-4376-9A22-8B7E8B0B1EA0}">
      <dgm:prSet/>
      <dgm:spPr/>
      <dgm:t>
        <a:bodyPr/>
        <a:lstStyle/>
        <a:p>
          <a:r>
            <a:rPr lang="en-US"/>
            <a:t>Establishing system requirements</a:t>
          </a:r>
        </a:p>
      </dgm:t>
    </dgm:pt>
    <dgm:pt modelId="{21158388-FBA2-435D-984F-92797E0F8CF4}" type="parTrans" cxnId="{D2772437-2A0F-47FA-8ECA-B658621BFC5A}">
      <dgm:prSet/>
      <dgm:spPr/>
      <dgm:t>
        <a:bodyPr/>
        <a:lstStyle/>
        <a:p>
          <a:endParaRPr lang="en-US"/>
        </a:p>
      </dgm:t>
    </dgm:pt>
    <dgm:pt modelId="{63678161-BD01-4318-8511-C1F2B9ABFDA7}" type="sibTrans" cxnId="{D2772437-2A0F-47FA-8ECA-B658621BFC5A}">
      <dgm:prSet/>
      <dgm:spPr/>
      <dgm:t>
        <a:bodyPr/>
        <a:lstStyle/>
        <a:p>
          <a:endParaRPr lang="en-US"/>
        </a:p>
      </dgm:t>
    </dgm:pt>
    <dgm:pt modelId="{215E575F-D876-4A81-98A1-6728B98300C6}">
      <dgm:prSet/>
      <dgm:spPr/>
      <dgm:t>
        <a:bodyPr/>
        <a:lstStyle/>
        <a:p>
          <a:r>
            <a:rPr lang="en-US"/>
            <a:t>Selecting your options</a:t>
          </a:r>
        </a:p>
      </dgm:t>
    </dgm:pt>
    <dgm:pt modelId="{64E7876E-85F0-4E13-8AF1-2EAA10A6ADBC}" type="parTrans" cxnId="{F034066E-7C63-4045-86E9-39347F733E1D}">
      <dgm:prSet/>
      <dgm:spPr/>
      <dgm:t>
        <a:bodyPr/>
        <a:lstStyle/>
        <a:p>
          <a:endParaRPr lang="en-US"/>
        </a:p>
      </dgm:t>
    </dgm:pt>
    <dgm:pt modelId="{810E8AD7-D9F2-4ED5-B804-4D83235DFD62}" type="sibTrans" cxnId="{F034066E-7C63-4045-86E9-39347F733E1D}">
      <dgm:prSet/>
      <dgm:spPr/>
      <dgm:t>
        <a:bodyPr/>
        <a:lstStyle/>
        <a:p>
          <a:endParaRPr lang="en-US"/>
        </a:p>
      </dgm:t>
    </dgm:pt>
    <dgm:pt modelId="{D063D52E-16BD-4D31-8CDE-D7534AB6F330}">
      <dgm:prSet/>
      <dgm:spPr/>
      <dgm:t>
        <a:bodyPr/>
        <a:lstStyle/>
        <a:p>
          <a:r>
            <a:rPr lang="en-US"/>
            <a:t>Vendor demonstrations</a:t>
          </a:r>
        </a:p>
      </dgm:t>
    </dgm:pt>
    <dgm:pt modelId="{63448610-07FA-46C7-AB1F-8AEAF8D5D7A9}" type="parTrans" cxnId="{8B3F1432-46BC-4901-8D39-CBAC32BE7C10}">
      <dgm:prSet/>
      <dgm:spPr/>
      <dgm:t>
        <a:bodyPr/>
        <a:lstStyle/>
        <a:p>
          <a:endParaRPr lang="en-US"/>
        </a:p>
      </dgm:t>
    </dgm:pt>
    <dgm:pt modelId="{050F6CF3-D7EE-4AF9-9F82-621357220EA9}" type="sibTrans" cxnId="{8B3F1432-46BC-4901-8D39-CBAC32BE7C10}">
      <dgm:prSet/>
      <dgm:spPr/>
      <dgm:t>
        <a:bodyPr/>
        <a:lstStyle/>
        <a:p>
          <a:endParaRPr lang="en-US"/>
        </a:p>
      </dgm:t>
    </dgm:pt>
    <dgm:pt modelId="{E105028E-F941-417A-AAB8-D0A0EE76EB73}">
      <dgm:prSet/>
      <dgm:spPr/>
      <dgm:t>
        <a:bodyPr/>
        <a:lstStyle/>
        <a:p>
          <a:r>
            <a:rPr lang="en-US"/>
            <a:t>Making the decision</a:t>
          </a:r>
        </a:p>
      </dgm:t>
    </dgm:pt>
    <dgm:pt modelId="{D454F5EE-C4E3-42BF-B413-57F7EBE9D17E}" type="parTrans" cxnId="{A97F83A0-CB28-4B05-B5E3-C3A48DCE6531}">
      <dgm:prSet/>
      <dgm:spPr/>
      <dgm:t>
        <a:bodyPr/>
        <a:lstStyle/>
        <a:p>
          <a:endParaRPr lang="en-US"/>
        </a:p>
      </dgm:t>
    </dgm:pt>
    <dgm:pt modelId="{14751494-BEE6-426B-BF8D-3825C15778D6}" type="sibTrans" cxnId="{A97F83A0-CB28-4B05-B5E3-C3A48DCE6531}">
      <dgm:prSet/>
      <dgm:spPr/>
      <dgm:t>
        <a:bodyPr/>
        <a:lstStyle/>
        <a:p>
          <a:endParaRPr lang="en-US"/>
        </a:p>
      </dgm:t>
    </dgm:pt>
    <dgm:pt modelId="{5C394BA1-5646-4701-88DA-3426990D0211}" type="pres">
      <dgm:prSet presAssocID="{CB8EC5EB-06BD-4F4A-B4A0-1823C8B69195}" presName="root" presStyleCnt="0">
        <dgm:presLayoutVars>
          <dgm:dir/>
          <dgm:resizeHandles val="exact"/>
        </dgm:presLayoutVars>
      </dgm:prSet>
      <dgm:spPr/>
    </dgm:pt>
    <dgm:pt modelId="{C970B093-355E-4689-8E0B-16BD3F69E215}" type="pres">
      <dgm:prSet presAssocID="{29D29509-1A51-4962-986B-EF7AAE5CB1F5}" presName="compNode" presStyleCnt="0"/>
      <dgm:spPr/>
    </dgm:pt>
    <dgm:pt modelId="{D4643CCC-FFE5-4533-A9B9-213ABA289F41}" type="pres">
      <dgm:prSet presAssocID="{29D29509-1A51-4962-986B-EF7AAE5CB1F5}" presName="bgRect" presStyleLbl="bgShp" presStyleIdx="0" presStyleCnt="5"/>
      <dgm:spPr/>
    </dgm:pt>
    <dgm:pt modelId="{F1EDD7B3-25F4-45A8-9DAD-81A613C7C442}" type="pres">
      <dgm:prSet presAssocID="{29D29509-1A51-4962-986B-EF7AAE5CB1F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F8C059B7-30A2-4B12-A327-7C888B7851EC}" type="pres">
      <dgm:prSet presAssocID="{29D29509-1A51-4962-986B-EF7AAE5CB1F5}" presName="spaceRect" presStyleCnt="0"/>
      <dgm:spPr/>
    </dgm:pt>
    <dgm:pt modelId="{978724DE-BD6C-4BC7-8C74-DCD0B40010A9}" type="pres">
      <dgm:prSet presAssocID="{29D29509-1A51-4962-986B-EF7AAE5CB1F5}" presName="parTx" presStyleLbl="revTx" presStyleIdx="0" presStyleCnt="5">
        <dgm:presLayoutVars>
          <dgm:chMax val="0"/>
          <dgm:chPref val="0"/>
        </dgm:presLayoutVars>
      </dgm:prSet>
      <dgm:spPr/>
    </dgm:pt>
    <dgm:pt modelId="{25B3FA91-D1B7-46DE-91D4-83DFCD877BB7}" type="pres">
      <dgm:prSet presAssocID="{F1559B08-E81E-48A3-B14C-D9C9C521B9A4}" presName="sibTrans" presStyleCnt="0"/>
      <dgm:spPr/>
    </dgm:pt>
    <dgm:pt modelId="{121DA5C4-783B-438A-AC04-ACBB99E6054F}" type="pres">
      <dgm:prSet presAssocID="{409D3AFA-15F9-4376-9A22-8B7E8B0B1EA0}" presName="compNode" presStyleCnt="0"/>
      <dgm:spPr/>
    </dgm:pt>
    <dgm:pt modelId="{7D4BF056-BDF9-4A99-BCCB-37111C193548}" type="pres">
      <dgm:prSet presAssocID="{409D3AFA-15F9-4376-9A22-8B7E8B0B1EA0}" presName="bgRect" presStyleLbl="bgShp" presStyleIdx="1" presStyleCnt="5"/>
      <dgm:spPr/>
    </dgm:pt>
    <dgm:pt modelId="{CE4C0614-B5B5-4A4F-97BE-57E97478C1F6}" type="pres">
      <dgm:prSet presAssocID="{409D3AFA-15F9-4376-9A22-8B7E8B0B1EA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ADC9027-73EF-4F48-8410-9B2126995BA2}" type="pres">
      <dgm:prSet presAssocID="{409D3AFA-15F9-4376-9A22-8B7E8B0B1EA0}" presName="spaceRect" presStyleCnt="0"/>
      <dgm:spPr/>
    </dgm:pt>
    <dgm:pt modelId="{3D11D29A-BA31-4E65-AB40-D8628E24C513}" type="pres">
      <dgm:prSet presAssocID="{409D3AFA-15F9-4376-9A22-8B7E8B0B1EA0}" presName="parTx" presStyleLbl="revTx" presStyleIdx="1" presStyleCnt="5">
        <dgm:presLayoutVars>
          <dgm:chMax val="0"/>
          <dgm:chPref val="0"/>
        </dgm:presLayoutVars>
      </dgm:prSet>
      <dgm:spPr/>
    </dgm:pt>
    <dgm:pt modelId="{473D2828-D4E5-4CB1-BDBE-7F89673FB67F}" type="pres">
      <dgm:prSet presAssocID="{63678161-BD01-4318-8511-C1F2B9ABFDA7}" presName="sibTrans" presStyleCnt="0"/>
      <dgm:spPr/>
    </dgm:pt>
    <dgm:pt modelId="{46F43B29-DA21-4038-BB78-29A5C863D634}" type="pres">
      <dgm:prSet presAssocID="{215E575F-D876-4A81-98A1-6728B98300C6}" presName="compNode" presStyleCnt="0"/>
      <dgm:spPr/>
    </dgm:pt>
    <dgm:pt modelId="{83653610-A3D5-4577-BC23-194B4EA96EBA}" type="pres">
      <dgm:prSet presAssocID="{215E575F-D876-4A81-98A1-6728B98300C6}" presName="bgRect" presStyleLbl="bgShp" presStyleIdx="2" presStyleCnt="5"/>
      <dgm:spPr/>
    </dgm:pt>
    <dgm:pt modelId="{FA0132AA-E44F-4BE2-BC0E-4B7FECE21017}" type="pres">
      <dgm:prSet presAssocID="{215E575F-D876-4A81-98A1-6728B98300C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2403F817-8AE7-487A-AA59-9C726A7D1081}" type="pres">
      <dgm:prSet presAssocID="{215E575F-D876-4A81-98A1-6728B98300C6}" presName="spaceRect" presStyleCnt="0"/>
      <dgm:spPr/>
    </dgm:pt>
    <dgm:pt modelId="{AC1CF48A-B18B-4E90-909D-590596B2810F}" type="pres">
      <dgm:prSet presAssocID="{215E575F-D876-4A81-98A1-6728B98300C6}" presName="parTx" presStyleLbl="revTx" presStyleIdx="2" presStyleCnt="5">
        <dgm:presLayoutVars>
          <dgm:chMax val="0"/>
          <dgm:chPref val="0"/>
        </dgm:presLayoutVars>
      </dgm:prSet>
      <dgm:spPr/>
    </dgm:pt>
    <dgm:pt modelId="{BDA618DA-2401-4F77-9DC1-9187FE88B960}" type="pres">
      <dgm:prSet presAssocID="{810E8AD7-D9F2-4ED5-B804-4D83235DFD62}" presName="sibTrans" presStyleCnt="0"/>
      <dgm:spPr/>
    </dgm:pt>
    <dgm:pt modelId="{6DA66249-BF8A-4071-A866-1B8B551DD5E8}" type="pres">
      <dgm:prSet presAssocID="{D063D52E-16BD-4D31-8CDE-D7534AB6F330}" presName="compNode" presStyleCnt="0"/>
      <dgm:spPr/>
    </dgm:pt>
    <dgm:pt modelId="{B45898E0-D184-482A-8FDC-615FBCD6368F}" type="pres">
      <dgm:prSet presAssocID="{D063D52E-16BD-4D31-8CDE-D7534AB6F330}" presName="bgRect" presStyleLbl="bgShp" presStyleIdx="3" presStyleCnt="5"/>
      <dgm:spPr/>
    </dgm:pt>
    <dgm:pt modelId="{0228B1F4-E8A1-4575-9F99-6E010F86963D}" type="pres">
      <dgm:prSet presAssocID="{D063D52E-16BD-4D31-8CDE-D7534AB6F33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4A2350E4-573F-472A-8167-284D50F3A254}" type="pres">
      <dgm:prSet presAssocID="{D063D52E-16BD-4D31-8CDE-D7534AB6F330}" presName="spaceRect" presStyleCnt="0"/>
      <dgm:spPr/>
    </dgm:pt>
    <dgm:pt modelId="{111C3C28-A59D-443F-9787-B38456B27221}" type="pres">
      <dgm:prSet presAssocID="{D063D52E-16BD-4D31-8CDE-D7534AB6F330}" presName="parTx" presStyleLbl="revTx" presStyleIdx="3" presStyleCnt="5">
        <dgm:presLayoutVars>
          <dgm:chMax val="0"/>
          <dgm:chPref val="0"/>
        </dgm:presLayoutVars>
      </dgm:prSet>
      <dgm:spPr/>
    </dgm:pt>
    <dgm:pt modelId="{70CA2476-A9E5-46F0-8529-5E0522AD5C96}" type="pres">
      <dgm:prSet presAssocID="{050F6CF3-D7EE-4AF9-9F82-621357220EA9}" presName="sibTrans" presStyleCnt="0"/>
      <dgm:spPr/>
    </dgm:pt>
    <dgm:pt modelId="{C25A9FA2-09A6-4DD7-B486-4B2B09AA69C1}" type="pres">
      <dgm:prSet presAssocID="{E105028E-F941-417A-AAB8-D0A0EE76EB73}" presName="compNode" presStyleCnt="0"/>
      <dgm:spPr/>
    </dgm:pt>
    <dgm:pt modelId="{CCE5E220-1EB7-4BC8-960D-4CE2AB9F53A5}" type="pres">
      <dgm:prSet presAssocID="{E105028E-F941-417A-AAB8-D0A0EE76EB73}" presName="bgRect" presStyleLbl="bgShp" presStyleIdx="4" presStyleCnt="5"/>
      <dgm:spPr/>
    </dgm:pt>
    <dgm:pt modelId="{C6132153-41DE-4999-8158-273D65A0D084}" type="pres">
      <dgm:prSet presAssocID="{E105028E-F941-417A-AAB8-D0A0EE76EB7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3191FDE9-A1A3-4F2F-81D5-555FF8226387}" type="pres">
      <dgm:prSet presAssocID="{E105028E-F941-417A-AAB8-D0A0EE76EB73}" presName="spaceRect" presStyleCnt="0"/>
      <dgm:spPr/>
    </dgm:pt>
    <dgm:pt modelId="{81CCF232-C65E-4FF7-B88E-8A8C7CF995E1}" type="pres">
      <dgm:prSet presAssocID="{E105028E-F941-417A-AAB8-D0A0EE76EB73}" presName="parTx" presStyleLbl="revTx" presStyleIdx="4" presStyleCnt="5">
        <dgm:presLayoutVars>
          <dgm:chMax val="0"/>
          <dgm:chPref val="0"/>
        </dgm:presLayoutVars>
      </dgm:prSet>
      <dgm:spPr/>
    </dgm:pt>
  </dgm:ptLst>
  <dgm:cxnLst>
    <dgm:cxn modelId="{1F04772A-0D4D-4A8D-A124-726D39249965}" type="presOf" srcId="{CB8EC5EB-06BD-4F4A-B4A0-1823C8B69195}" destId="{5C394BA1-5646-4701-88DA-3426990D0211}" srcOrd="0" destOrd="0" presId="urn:microsoft.com/office/officeart/2018/2/layout/IconVerticalSolidList"/>
    <dgm:cxn modelId="{8B3F1432-46BC-4901-8D39-CBAC32BE7C10}" srcId="{CB8EC5EB-06BD-4F4A-B4A0-1823C8B69195}" destId="{D063D52E-16BD-4D31-8CDE-D7534AB6F330}" srcOrd="3" destOrd="0" parTransId="{63448610-07FA-46C7-AB1F-8AEAF8D5D7A9}" sibTransId="{050F6CF3-D7EE-4AF9-9F82-621357220EA9}"/>
    <dgm:cxn modelId="{D2772437-2A0F-47FA-8ECA-B658621BFC5A}" srcId="{CB8EC5EB-06BD-4F4A-B4A0-1823C8B69195}" destId="{409D3AFA-15F9-4376-9A22-8B7E8B0B1EA0}" srcOrd="1" destOrd="0" parTransId="{21158388-FBA2-435D-984F-92797E0F8CF4}" sibTransId="{63678161-BD01-4318-8511-C1F2B9ABFDA7}"/>
    <dgm:cxn modelId="{6F466B65-A281-4899-981C-5384E7751376}" type="presOf" srcId="{215E575F-D876-4A81-98A1-6728B98300C6}" destId="{AC1CF48A-B18B-4E90-909D-590596B2810F}" srcOrd="0" destOrd="0" presId="urn:microsoft.com/office/officeart/2018/2/layout/IconVerticalSolidList"/>
    <dgm:cxn modelId="{1CE2956C-E676-49A1-BE4D-FD93AA106EAA}" type="presOf" srcId="{D063D52E-16BD-4D31-8CDE-D7534AB6F330}" destId="{111C3C28-A59D-443F-9787-B38456B27221}" srcOrd="0" destOrd="0" presId="urn:microsoft.com/office/officeart/2018/2/layout/IconVerticalSolidList"/>
    <dgm:cxn modelId="{F034066E-7C63-4045-86E9-39347F733E1D}" srcId="{CB8EC5EB-06BD-4F4A-B4A0-1823C8B69195}" destId="{215E575F-D876-4A81-98A1-6728B98300C6}" srcOrd="2" destOrd="0" parTransId="{64E7876E-85F0-4E13-8AF1-2EAA10A6ADBC}" sibTransId="{810E8AD7-D9F2-4ED5-B804-4D83235DFD62}"/>
    <dgm:cxn modelId="{DB66308B-F6E4-4E26-963F-3F0777C26CC5}" type="presOf" srcId="{E105028E-F941-417A-AAB8-D0A0EE76EB73}" destId="{81CCF232-C65E-4FF7-B88E-8A8C7CF995E1}" srcOrd="0" destOrd="0" presId="urn:microsoft.com/office/officeart/2018/2/layout/IconVerticalSolidList"/>
    <dgm:cxn modelId="{068F0E9C-1B42-4F89-917B-622B6A6E81F9}" type="presOf" srcId="{29D29509-1A51-4962-986B-EF7AAE5CB1F5}" destId="{978724DE-BD6C-4BC7-8C74-DCD0B40010A9}" srcOrd="0" destOrd="0" presId="urn:microsoft.com/office/officeart/2018/2/layout/IconVerticalSolidList"/>
    <dgm:cxn modelId="{A97F83A0-CB28-4B05-B5E3-C3A48DCE6531}" srcId="{CB8EC5EB-06BD-4F4A-B4A0-1823C8B69195}" destId="{E105028E-F941-417A-AAB8-D0A0EE76EB73}" srcOrd="4" destOrd="0" parTransId="{D454F5EE-C4E3-42BF-B413-57F7EBE9D17E}" sibTransId="{14751494-BEE6-426B-BF8D-3825C15778D6}"/>
    <dgm:cxn modelId="{A406B5E1-B3E3-45D4-B33E-DF8818E653E8}" srcId="{CB8EC5EB-06BD-4F4A-B4A0-1823C8B69195}" destId="{29D29509-1A51-4962-986B-EF7AAE5CB1F5}" srcOrd="0" destOrd="0" parTransId="{60D0CA4E-02F2-4B03-BB53-0C8762216A6C}" sibTransId="{F1559B08-E81E-48A3-B14C-D9C9C521B9A4}"/>
    <dgm:cxn modelId="{C14BF7FD-8DEF-4783-A016-11730BBADFF3}" type="presOf" srcId="{409D3AFA-15F9-4376-9A22-8B7E8B0B1EA0}" destId="{3D11D29A-BA31-4E65-AB40-D8628E24C513}" srcOrd="0" destOrd="0" presId="urn:microsoft.com/office/officeart/2018/2/layout/IconVerticalSolidList"/>
    <dgm:cxn modelId="{BC51A2DF-220F-4807-A375-016BE5BA1536}" type="presParOf" srcId="{5C394BA1-5646-4701-88DA-3426990D0211}" destId="{C970B093-355E-4689-8E0B-16BD3F69E215}" srcOrd="0" destOrd="0" presId="urn:microsoft.com/office/officeart/2018/2/layout/IconVerticalSolidList"/>
    <dgm:cxn modelId="{AF8E583B-CFB2-4B4D-B7D2-998DFBD5840E}" type="presParOf" srcId="{C970B093-355E-4689-8E0B-16BD3F69E215}" destId="{D4643CCC-FFE5-4533-A9B9-213ABA289F41}" srcOrd="0" destOrd="0" presId="urn:microsoft.com/office/officeart/2018/2/layout/IconVerticalSolidList"/>
    <dgm:cxn modelId="{683B4397-3609-455E-8855-CA28FB5CCE34}" type="presParOf" srcId="{C970B093-355E-4689-8E0B-16BD3F69E215}" destId="{F1EDD7B3-25F4-45A8-9DAD-81A613C7C442}" srcOrd="1" destOrd="0" presId="urn:microsoft.com/office/officeart/2018/2/layout/IconVerticalSolidList"/>
    <dgm:cxn modelId="{8E597458-8DC9-493C-8E0A-1B8FBDCCE7A0}" type="presParOf" srcId="{C970B093-355E-4689-8E0B-16BD3F69E215}" destId="{F8C059B7-30A2-4B12-A327-7C888B7851EC}" srcOrd="2" destOrd="0" presId="urn:microsoft.com/office/officeart/2018/2/layout/IconVerticalSolidList"/>
    <dgm:cxn modelId="{208A8AD4-103F-4D63-9301-32E7CD3D159A}" type="presParOf" srcId="{C970B093-355E-4689-8E0B-16BD3F69E215}" destId="{978724DE-BD6C-4BC7-8C74-DCD0B40010A9}" srcOrd="3" destOrd="0" presId="urn:microsoft.com/office/officeart/2018/2/layout/IconVerticalSolidList"/>
    <dgm:cxn modelId="{03394D53-0A11-42DE-9780-D2BD9DF44644}" type="presParOf" srcId="{5C394BA1-5646-4701-88DA-3426990D0211}" destId="{25B3FA91-D1B7-46DE-91D4-83DFCD877BB7}" srcOrd="1" destOrd="0" presId="urn:microsoft.com/office/officeart/2018/2/layout/IconVerticalSolidList"/>
    <dgm:cxn modelId="{54CA279B-2C52-411C-AEA5-EE8DFE73B50B}" type="presParOf" srcId="{5C394BA1-5646-4701-88DA-3426990D0211}" destId="{121DA5C4-783B-438A-AC04-ACBB99E6054F}" srcOrd="2" destOrd="0" presId="urn:microsoft.com/office/officeart/2018/2/layout/IconVerticalSolidList"/>
    <dgm:cxn modelId="{EC57D395-81DF-41FA-8345-BC55C0A16E50}" type="presParOf" srcId="{121DA5C4-783B-438A-AC04-ACBB99E6054F}" destId="{7D4BF056-BDF9-4A99-BCCB-37111C193548}" srcOrd="0" destOrd="0" presId="urn:microsoft.com/office/officeart/2018/2/layout/IconVerticalSolidList"/>
    <dgm:cxn modelId="{EEA79ECE-64F9-4B66-AE64-5F4F4E5A3AF5}" type="presParOf" srcId="{121DA5C4-783B-438A-AC04-ACBB99E6054F}" destId="{CE4C0614-B5B5-4A4F-97BE-57E97478C1F6}" srcOrd="1" destOrd="0" presId="urn:microsoft.com/office/officeart/2018/2/layout/IconVerticalSolidList"/>
    <dgm:cxn modelId="{1969DFCF-17EC-43BF-B138-847EB03EABA7}" type="presParOf" srcId="{121DA5C4-783B-438A-AC04-ACBB99E6054F}" destId="{1ADC9027-73EF-4F48-8410-9B2126995BA2}" srcOrd="2" destOrd="0" presId="urn:microsoft.com/office/officeart/2018/2/layout/IconVerticalSolidList"/>
    <dgm:cxn modelId="{999F3E8C-22EA-441A-86E6-5B7DB686C969}" type="presParOf" srcId="{121DA5C4-783B-438A-AC04-ACBB99E6054F}" destId="{3D11D29A-BA31-4E65-AB40-D8628E24C513}" srcOrd="3" destOrd="0" presId="urn:microsoft.com/office/officeart/2018/2/layout/IconVerticalSolidList"/>
    <dgm:cxn modelId="{271AED73-773D-466C-A370-1EB140855738}" type="presParOf" srcId="{5C394BA1-5646-4701-88DA-3426990D0211}" destId="{473D2828-D4E5-4CB1-BDBE-7F89673FB67F}" srcOrd="3" destOrd="0" presId="urn:microsoft.com/office/officeart/2018/2/layout/IconVerticalSolidList"/>
    <dgm:cxn modelId="{3E79591A-0A53-45B7-82D3-579A1EC0DA02}" type="presParOf" srcId="{5C394BA1-5646-4701-88DA-3426990D0211}" destId="{46F43B29-DA21-4038-BB78-29A5C863D634}" srcOrd="4" destOrd="0" presId="urn:microsoft.com/office/officeart/2018/2/layout/IconVerticalSolidList"/>
    <dgm:cxn modelId="{67719F0D-42C1-4703-906D-CDCFF6769244}" type="presParOf" srcId="{46F43B29-DA21-4038-BB78-29A5C863D634}" destId="{83653610-A3D5-4577-BC23-194B4EA96EBA}" srcOrd="0" destOrd="0" presId="urn:microsoft.com/office/officeart/2018/2/layout/IconVerticalSolidList"/>
    <dgm:cxn modelId="{33046019-3656-4969-97A0-D2AB528B4AA4}" type="presParOf" srcId="{46F43B29-DA21-4038-BB78-29A5C863D634}" destId="{FA0132AA-E44F-4BE2-BC0E-4B7FECE21017}" srcOrd="1" destOrd="0" presId="urn:microsoft.com/office/officeart/2018/2/layout/IconVerticalSolidList"/>
    <dgm:cxn modelId="{EBDD3ED6-D769-4B33-B3AB-09D11E25A34E}" type="presParOf" srcId="{46F43B29-DA21-4038-BB78-29A5C863D634}" destId="{2403F817-8AE7-487A-AA59-9C726A7D1081}" srcOrd="2" destOrd="0" presId="urn:microsoft.com/office/officeart/2018/2/layout/IconVerticalSolidList"/>
    <dgm:cxn modelId="{E54BD293-1A26-49FC-8DE2-08D0E1CD5C92}" type="presParOf" srcId="{46F43B29-DA21-4038-BB78-29A5C863D634}" destId="{AC1CF48A-B18B-4E90-909D-590596B2810F}" srcOrd="3" destOrd="0" presId="urn:microsoft.com/office/officeart/2018/2/layout/IconVerticalSolidList"/>
    <dgm:cxn modelId="{68C40A9C-04C6-496D-A4C3-39372E048ABD}" type="presParOf" srcId="{5C394BA1-5646-4701-88DA-3426990D0211}" destId="{BDA618DA-2401-4F77-9DC1-9187FE88B960}" srcOrd="5" destOrd="0" presId="urn:microsoft.com/office/officeart/2018/2/layout/IconVerticalSolidList"/>
    <dgm:cxn modelId="{259DB3A1-737E-412C-ABF4-269CC0AE8FF7}" type="presParOf" srcId="{5C394BA1-5646-4701-88DA-3426990D0211}" destId="{6DA66249-BF8A-4071-A866-1B8B551DD5E8}" srcOrd="6" destOrd="0" presId="urn:microsoft.com/office/officeart/2018/2/layout/IconVerticalSolidList"/>
    <dgm:cxn modelId="{34378D89-BE23-41EA-95A3-7220B5514B9E}" type="presParOf" srcId="{6DA66249-BF8A-4071-A866-1B8B551DD5E8}" destId="{B45898E0-D184-482A-8FDC-615FBCD6368F}" srcOrd="0" destOrd="0" presId="urn:microsoft.com/office/officeart/2018/2/layout/IconVerticalSolidList"/>
    <dgm:cxn modelId="{44FD2ED2-E893-4399-88A1-6437B00CF80C}" type="presParOf" srcId="{6DA66249-BF8A-4071-A866-1B8B551DD5E8}" destId="{0228B1F4-E8A1-4575-9F99-6E010F86963D}" srcOrd="1" destOrd="0" presId="urn:microsoft.com/office/officeart/2018/2/layout/IconVerticalSolidList"/>
    <dgm:cxn modelId="{2DA59BC3-A1B3-4B89-990C-D66902261549}" type="presParOf" srcId="{6DA66249-BF8A-4071-A866-1B8B551DD5E8}" destId="{4A2350E4-573F-472A-8167-284D50F3A254}" srcOrd="2" destOrd="0" presId="urn:microsoft.com/office/officeart/2018/2/layout/IconVerticalSolidList"/>
    <dgm:cxn modelId="{B27AAEF3-8B94-4B39-B3C0-0790E49091E7}" type="presParOf" srcId="{6DA66249-BF8A-4071-A866-1B8B551DD5E8}" destId="{111C3C28-A59D-443F-9787-B38456B27221}" srcOrd="3" destOrd="0" presId="urn:microsoft.com/office/officeart/2018/2/layout/IconVerticalSolidList"/>
    <dgm:cxn modelId="{472044E9-76AF-477A-A491-5ED9B64DAE1A}" type="presParOf" srcId="{5C394BA1-5646-4701-88DA-3426990D0211}" destId="{70CA2476-A9E5-46F0-8529-5E0522AD5C96}" srcOrd="7" destOrd="0" presId="urn:microsoft.com/office/officeart/2018/2/layout/IconVerticalSolidList"/>
    <dgm:cxn modelId="{840FAD13-7AD1-4470-827A-78EBFC311C95}" type="presParOf" srcId="{5C394BA1-5646-4701-88DA-3426990D0211}" destId="{C25A9FA2-09A6-4DD7-B486-4B2B09AA69C1}" srcOrd="8" destOrd="0" presId="urn:microsoft.com/office/officeart/2018/2/layout/IconVerticalSolidList"/>
    <dgm:cxn modelId="{36544C1A-A445-4CAD-B83A-5BD4EAB0F9D5}" type="presParOf" srcId="{C25A9FA2-09A6-4DD7-B486-4B2B09AA69C1}" destId="{CCE5E220-1EB7-4BC8-960D-4CE2AB9F53A5}" srcOrd="0" destOrd="0" presId="urn:microsoft.com/office/officeart/2018/2/layout/IconVerticalSolidList"/>
    <dgm:cxn modelId="{9919A72F-2168-45DB-B0A6-5ACA0DB9A82D}" type="presParOf" srcId="{C25A9FA2-09A6-4DD7-B486-4B2B09AA69C1}" destId="{C6132153-41DE-4999-8158-273D65A0D084}" srcOrd="1" destOrd="0" presId="urn:microsoft.com/office/officeart/2018/2/layout/IconVerticalSolidList"/>
    <dgm:cxn modelId="{B92DE2FE-5F89-449F-8E0A-D48773A4EB53}" type="presParOf" srcId="{C25A9FA2-09A6-4DD7-B486-4B2B09AA69C1}" destId="{3191FDE9-A1A3-4F2F-81D5-555FF8226387}" srcOrd="2" destOrd="0" presId="urn:microsoft.com/office/officeart/2018/2/layout/IconVerticalSolidList"/>
    <dgm:cxn modelId="{F64089D1-CBEF-466A-92DD-48E238FC54E7}" type="presParOf" srcId="{C25A9FA2-09A6-4DD7-B486-4B2B09AA69C1}" destId="{81CCF232-C65E-4FF7-B88E-8A8C7CF995E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D063F-8D46-42FC-907E-BDD00398BB93}">
      <dsp:nvSpPr>
        <dsp:cNvPr id="0" name=""/>
        <dsp:cNvSpPr/>
      </dsp:nvSpPr>
      <dsp:spPr>
        <a:xfrm>
          <a:off x="3108260" y="1542"/>
          <a:ext cx="2419478" cy="10470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Digitized</a:t>
          </a:r>
          <a:endParaRPr lang="en-US" sz="2800" kern="1200" dirty="0"/>
        </a:p>
      </dsp:txBody>
      <dsp:txXfrm>
        <a:off x="3159372" y="52654"/>
        <a:ext cx="2317254" cy="944806"/>
      </dsp:txXfrm>
    </dsp:sp>
    <dsp:sp modelId="{40F674CB-59EE-4A2E-83F9-E545B1F6260D}">
      <dsp:nvSpPr>
        <dsp:cNvPr id="0" name=""/>
        <dsp:cNvSpPr/>
      </dsp:nvSpPr>
      <dsp:spPr>
        <a:xfrm>
          <a:off x="1605869" y="368121"/>
          <a:ext cx="4935818" cy="4935818"/>
        </a:xfrm>
        <a:custGeom>
          <a:avLst/>
          <a:gdLst/>
          <a:ahLst/>
          <a:cxnLst/>
          <a:rect l="0" t="0" r="0" b="0"/>
          <a:pathLst>
            <a:path>
              <a:moveTo>
                <a:pt x="4062426" y="584271"/>
              </a:moveTo>
              <a:arcTo wR="2467909" hR="2467909" stAng="18614893" swAng="754229"/>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0E89D5F-687B-4B10-895C-4D866E7D976E}">
      <dsp:nvSpPr>
        <dsp:cNvPr id="0" name=""/>
        <dsp:cNvSpPr/>
      </dsp:nvSpPr>
      <dsp:spPr>
        <a:xfrm>
          <a:off x="5259718" y="1490843"/>
          <a:ext cx="2419478" cy="10470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Deceptive</a:t>
          </a:r>
        </a:p>
      </dsp:txBody>
      <dsp:txXfrm>
        <a:off x="5310830" y="1541955"/>
        <a:ext cx="2317254" cy="944806"/>
      </dsp:txXfrm>
    </dsp:sp>
    <dsp:sp modelId="{2192C055-8409-44F1-9E2F-A1B2E6AA6435}">
      <dsp:nvSpPr>
        <dsp:cNvPr id="0" name=""/>
        <dsp:cNvSpPr/>
      </dsp:nvSpPr>
      <dsp:spPr>
        <a:xfrm>
          <a:off x="1759990" y="603984"/>
          <a:ext cx="4935818" cy="4935818"/>
        </a:xfrm>
        <a:custGeom>
          <a:avLst/>
          <a:gdLst/>
          <a:ahLst/>
          <a:cxnLst/>
          <a:rect l="0" t="0" r="0" b="0"/>
          <a:pathLst>
            <a:path>
              <a:moveTo>
                <a:pt x="4911369" y="2121383"/>
              </a:moveTo>
              <a:arcTo wR="2467909" hR="2467909" stAng="21115697" swAng="804907"/>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7B1C6B3-1F0B-4CE6-9462-7AC0EC14D389}">
      <dsp:nvSpPr>
        <dsp:cNvPr id="0" name=""/>
        <dsp:cNvSpPr/>
      </dsp:nvSpPr>
      <dsp:spPr>
        <a:xfrm>
          <a:off x="5273894" y="3490618"/>
          <a:ext cx="2419478" cy="10470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Disruptive</a:t>
          </a:r>
        </a:p>
      </dsp:txBody>
      <dsp:txXfrm>
        <a:off x="5325006" y="3541730"/>
        <a:ext cx="2317254" cy="944806"/>
      </dsp:txXfrm>
    </dsp:sp>
    <dsp:sp modelId="{04C333DB-C97F-456C-9B3A-F7A49B3B0902}">
      <dsp:nvSpPr>
        <dsp:cNvPr id="0" name=""/>
        <dsp:cNvSpPr/>
      </dsp:nvSpPr>
      <dsp:spPr>
        <a:xfrm>
          <a:off x="1670415" y="636495"/>
          <a:ext cx="4935818" cy="4935818"/>
        </a:xfrm>
        <a:custGeom>
          <a:avLst/>
          <a:gdLst/>
          <a:ahLst/>
          <a:cxnLst/>
          <a:rect l="0" t="0" r="0" b="0"/>
          <a:pathLst>
            <a:path>
              <a:moveTo>
                <a:pt x="4371409" y="4038662"/>
              </a:moveTo>
              <a:arcTo wR="2467909" hR="2467909" stAng="2371750" swAng="730926"/>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B692A8C-9769-41CC-B44A-D30667F4331E}">
      <dsp:nvSpPr>
        <dsp:cNvPr id="0" name=""/>
        <dsp:cNvSpPr/>
      </dsp:nvSpPr>
      <dsp:spPr>
        <a:xfrm>
          <a:off x="3108260" y="4937361"/>
          <a:ext cx="2419478" cy="10470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Dematerialize</a:t>
          </a:r>
        </a:p>
      </dsp:txBody>
      <dsp:txXfrm>
        <a:off x="3159372" y="4988473"/>
        <a:ext cx="2317254" cy="944806"/>
      </dsp:txXfrm>
    </dsp:sp>
    <dsp:sp modelId="{DCEE7441-4B72-450E-B30F-81AA15E3D080}">
      <dsp:nvSpPr>
        <dsp:cNvPr id="0" name=""/>
        <dsp:cNvSpPr/>
      </dsp:nvSpPr>
      <dsp:spPr>
        <a:xfrm>
          <a:off x="2163707" y="734489"/>
          <a:ext cx="4935818" cy="4935818"/>
        </a:xfrm>
        <a:custGeom>
          <a:avLst/>
          <a:gdLst/>
          <a:ahLst/>
          <a:cxnLst/>
          <a:rect l="0" t="0" r="0" b="0"/>
          <a:pathLst>
            <a:path>
              <a:moveTo>
                <a:pt x="818969" y="4304093"/>
              </a:moveTo>
              <a:arcTo wR="2467909" hR="2467909" stAng="7915479" swAng="690747"/>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41BC83E-77F5-4DCC-AB4B-342079B371EB}">
      <dsp:nvSpPr>
        <dsp:cNvPr id="0" name=""/>
        <dsp:cNvSpPr/>
      </dsp:nvSpPr>
      <dsp:spPr>
        <a:xfrm>
          <a:off x="999357" y="3490624"/>
          <a:ext cx="2419478" cy="10470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Demonetize</a:t>
          </a:r>
        </a:p>
      </dsp:txBody>
      <dsp:txXfrm>
        <a:off x="1050469" y="3541736"/>
        <a:ext cx="2317254" cy="944806"/>
      </dsp:txXfrm>
    </dsp:sp>
    <dsp:sp modelId="{1FA8348B-7A1F-422D-9166-93B3C78294A9}">
      <dsp:nvSpPr>
        <dsp:cNvPr id="0" name=""/>
        <dsp:cNvSpPr/>
      </dsp:nvSpPr>
      <dsp:spPr>
        <a:xfrm>
          <a:off x="1980208" y="537751"/>
          <a:ext cx="4935818" cy="4935818"/>
        </a:xfrm>
        <a:custGeom>
          <a:avLst/>
          <a:gdLst/>
          <a:ahLst/>
          <a:cxnLst/>
          <a:rect l="0" t="0" r="0" b="0"/>
          <a:pathLst>
            <a:path>
              <a:moveTo>
                <a:pt x="17920" y="2764776"/>
              </a:moveTo>
              <a:arcTo wR="2467909" hR="2467909" stAng="10385466" swAng="804691"/>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6C71A17-0B0F-475B-A4AD-C86D6A0608F3}">
      <dsp:nvSpPr>
        <dsp:cNvPr id="0" name=""/>
        <dsp:cNvSpPr/>
      </dsp:nvSpPr>
      <dsp:spPr>
        <a:xfrm>
          <a:off x="985170" y="1490837"/>
          <a:ext cx="2419478" cy="10470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Democratize</a:t>
          </a:r>
        </a:p>
      </dsp:txBody>
      <dsp:txXfrm>
        <a:off x="1036282" y="1541949"/>
        <a:ext cx="2317254" cy="944806"/>
      </dsp:txXfrm>
    </dsp:sp>
    <dsp:sp modelId="{BD7842F7-47F7-4472-BF75-8F991693E645}">
      <dsp:nvSpPr>
        <dsp:cNvPr id="0" name=""/>
        <dsp:cNvSpPr/>
      </dsp:nvSpPr>
      <dsp:spPr>
        <a:xfrm>
          <a:off x="2158555" y="319656"/>
          <a:ext cx="4935818" cy="4935818"/>
        </a:xfrm>
        <a:custGeom>
          <a:avLst/>
          <a:gdLst/>
          <a:ahLst/>
          <a:cxnLst/>
          <a:rect l="0" t="0" r="0" b="0"/>
          <a:pathLst>
            <a:path>
              <a:moveTo>
                <a:pt x="464861" y="1026251"/>
              </a:moveTo>
              <a:arcTo wR="2467909" hR="2467909" stAng="12944627" swAng="734709"/>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9FA6A-1B2C-4998-B96B-A2D2AC05111A}">
      <dsp:nvSpPr>
        <dsp:cNvPr id="0" name=""/>
        <dsp:cNvSpPr/>
      </dsp:nvSpPr>
      <dsp:spPr>
        <a:xfrm>
          <a:off x="0" y="689"/>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E29128-25CD-4045-89C3-C36C5E41C8BD}">
      <dsp:nvSpPr>
        <dsp:cNvPr id="0" name=""/>
        <dsp:cNvSpPr/>
      </dsp:nvSpPr>
      <dsp:spPr>
        <a:xfrm>
          <a:off x="0" y="689"/>
          <a:ext cx="6797675" cy="43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Agency Management system </a:t>
          </a:r>
          <a:endParaRPr lang="en-US" sz="2000" kern="1200"/>
        </a:p>
      </dsp:txBody>
      <dsp:txXfrm>
        <a:off x="0" y="689"/>
        <a:ext cx="6797675" cy="434502"/>
      </dsp:txXfrm>
    </dsp:sp>
    <dsp:sp modelId="{3937F2F2-C578-4E8A-902C-DCDC99F93EB7}">
      <dsp:nvSpPr>
        <dsp:cNvPr id="0" name=""/>
        <dsp:cNvSpPr/>
      </dsp:nvSpPr>
      <dsp:spPr>
        <a:xfrm>
          <a:off x="0" y="435192"/>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6FAC6D-61FC-4A1A-87AC-9BC2A815D80B}">
      <dsp:nvSpPr>
        <dsp:cNvPr id="0" name=""/>
        <dsp:cNvSpPr/>
      </dsp:nvSpPr>
      <dsp:spPr>
        <a:xfrm>
          <a:off x="0" y="435192"/>
          <a:ext cx="6797675" cy="43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Quoting system integrated with Agency Management System </a:t>
          </a:r>
          <a:endParaRPr lang="en-US" sz="2000" kern="1200"/>
        </a:p>
      </dsp:txBody>
      <dsp:txXfrm>
        <a:off x="0" y="435192"/>
        <a:ext cx="6797675" cy="434502"/>
      </dsp:txXfrm>
    </dsp:sp>
    <dsp:sp modelId="{3C0B70EF-298A-493D-BB0B-578C38E11A3A}">
      <dsp:nvSpPr>
        <dsp:cNvPr id="0" name=""/>
        <dsp:cNvSpPr/>
      </dsp:nvSpPr>
      <dsp:spPr>
        <a:xfrm>
          <a:off x="0" y="869694"/>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831108-E0D9-4ED3-BA91-EE1DBF1BB90C}">
      <dsp:nvSpPr>
        <dsp:cNvPr id="0" name=""/>
        <dsp:cNvSpPr/>
      </dsp:nvSpPr>
      <dsp:spPr>
        <a:xfrm>
          <a:off x="0" y="869694"/>
          <a:ext cx="6797675" cy="43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Website with landing pages* </a:t>
          </a:r>
          <a:endParaRPr lang="en-US" sz="2000" kern="1200"/>
        </a:p>
      </dsp:txBody>
      <dsp:txXfrm>
        <a:off x="0" y="869694"/>
        <a:ext cx="6797675" cy="434502"/>
      </dsp:txXfrm>
    </dsp:sp>
    <dsp:sp modelId="{DE0DFA6F-56BC-45F2-A71E-D6A854922ED9}">
      <dsp:nvSpPr>
        <dsp:cNvPr id="0" name=""/>
        <dsp:cNvSpPr/>
      </dsp:nvSpPr>
      <dsp:spPr>
        <a:xfrm>
          <a:off x="0" y="1304197"/>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20724E-6D68-4300-81CC-959EF243CDA9}">
      <dsp:nvSpPr>
        <dsp:cNvPr id="0" name=""/>
        <dsp:cNvSpPr/>
      </dsp:nvSpPr>
      <dsp:spPr>
        <a:xfrm>
          <a:off x="0" y="1304197"/>
          <a:ext cx="6797675" cy="43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Paid social media management* </a:t>
          </a:r>
          <a:endParaRPr lang="en-US" sz="2000" kern="1200"/>
        </a:p>
      </dsp:txBody>
      <dsp:txXfrm>
        <a:off x="0" y="1304197"/>
        <a:ext cx="6797675" cy="434502"/>
      </dsp:txXfrm>
    </dsp:sp>
    <dsp:sp modelId="{FB80401F-75B1-4ADF-A873-D372CFB1BCC4}">
      <dsp:nvSpPr>
        <dsp:cNvPr id="0" name=""/>
        <dsp:cNvSpPr/>
      </dsp:nvSpPr>
      <dsp:spPr>
        <a:xfrm>
          <a:off x="0" y="1738699"/>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4DFB3F-C7C3-4602-A4E1-9B48D5A97F5F}">
      <dsp:nvSpPr>
        <dsp:cNvPr id="0" name=""/>
        <dsp:cNvSpPr/>
      </dsp:nvSpPr>
      <dsp:spPr>
        <a:xfrm>
          <a:off x="0" y="1738699"/>
          <a:ext cx="6797675" cy="43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E-signature* </a:t>
          </a:r>
          <a:endParaRPr lang="en-US" sz="2000" kern="1200"/>
        </a:p>
      </dsp:txBody>
      <dsp:txXfrm>
        <a:off x="0" y="1738699"/>
        <a:ext cx="6797675" cy="434502"/>
      </dsp:txXfrm>
    </dsp:sp>
    <dsp:sp modelId="{28912089-3430-4CC9-82B7-01CFFBFE5F2B}">
      <dsp:nvSpPr>
        <dsp:cNvPr id="0" name=""/>
        <dsp:cNvSpPr/>
      </dsp:nvSpPr>
      <dsp:spPr>
        <a:xfrm>
          <a:off x="0" y="2173202"/>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89C4B8-41B9-49A7-B140-BC4F797FE1E8}">
      <dsp:nvSpPr>
        <dsp:cNvPr id="0" name=""/>
        <dsp:cNvSpPr/>
      </dsp:nvSpPr>
      <dsp:spPr>
        <a:xfrm>
          <a:off x="0" y="2173202"/>
          <a:ext cx="6797675" cy="43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Electronic Fax* </a:t>
          </a:r>
          <a:endParaRPr lang="en-US" sz="2000" kern="1200"/>
        </a:p>
      </dsp:txBody>
      <dsp:txXfrm>
        <a:off x="0" y="2173202"/>
        <a:ext cx="6797675" cy="434502"/>
      </dsp:txXfrm>
    </dsp:sp>
    <dsp:sp modelId="{1FFCB2C5-9754-4D51-94B0-14EA8A91A721}">
      <dsp:nvSpPr>
        <dsp:cNvPr id="0" name=""/>
        <dsp:cNvSpPr/>
      </dsp:nvSpPr>
      <dsp:spPr>
        <a:xfrm>
          <a:off x="0" y="2607704"/>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9ACD7B-D916-4EB1-9379-60B44D56150E}">
      <dsp:nvSpPr>
        <dsp:cNvPr id="0" name=""/>
        <dsp:cNvSpPr/>
      </dsp:nvSpPr>
      <dsp:spPr>
        <a:xfrm>
          <a:off x="0" y="2607704"/>
          <a:ext cx="6797675" cy="43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Registered email* </a:t>
          </a:r>
          <a:endParaRPr lang="en-US" sz="2000" kern="1200"/>
        </a:p>
      </dsp:txBody>
      <dsp:txXfrm>
        <a:off x="0" y="2607704"/>
        <a:ext cx="6797675" cy="434502"/>
      </dsp:txXfrm>
    </dsp:sp>
    <dsp:sp modelId="{6F4DF3C1-593A-4107-A0E0-50695CBC2318}">
      <dsp:nvSpPr>
        <dsp:cNvPr id="0" name=""/>
        <dsp:cNvSpPr/>
      </dsp:nvSpPr>
      <dsp:spPr>
        <a:xfrm>
          <a:off x="0" y="3042207"/>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4E8F2D-8B69-466F-9FC0-62F847ABE976}">
      <dsp:nvSpPr>
        <dsp:cNvPr id="0" name=""/>
        <dsp:cNvSpPr/>
      </dsp:nvSpPr>
      <dsp:spPr>
        <a:xfrm>
          <a:off x="0" y="3042207"/>
          <a:ext cx="6797675" cy="43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Marketing automation</a:t>
          </a:r>
          <a:endParaRPr lang="en-US" sz="2000" kern="1200"/>
        </a:p>
      </dsp:txBody>
      <dsp:txXfrm>
        <a:off x="0" y="3042207"/>
        <a:ext cx="6797675" cy="434502"/>
      </dsp:txXfrm>
    </dsp:sp>
    <dsp:sp modelId="{6BE33C40-FC6B-4147-B9CB-C760D56EFACD}">
      <dsp:nvSpPr>
        <dsp:cNvPr id="0" name=""/>
        <dsp:cNvSpPr/>
      </dsp:nvSpPr>
      <dsp:spPr>
        <a:xfrm>
          <a:off x="0" y="3476709"/>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EFC1B-E5FC-4EB1-9AC0-357ED77B4FC0}">
      <dsp:nvSpPr>
        <dsp:cNvPr id="0" name=""/>
        <dsp:cNvSpPr/>
      </dsp:nvSpPr>
      <dsp:spPr>
        <a:xfrm>
          <a:off x="0" y="3476709"/>
          <a:ext cx="6797675" cy="43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Antivirus </a:t>
          </a:r>
          <a:endParaRPr lang="en-US" sz="2000" kern="1200"/>
        </a:p>
      </dsp:txBody>
      <dsp:txXfrm>
        <a:off x="0" y="3476709"/>
        <a:ext cx="6797675" cy="434502"/>
      </dsp:txXfrm>
    </dsp:sp>
    <dsp:sp modelId="{7142A74B-CA34-414F-AACD-93C79A4F66C8}">
      <dsp:nvSpPr>
        <dsp:cNvPr id="0" name=""/>
        <dsp:cNvSpPr/>
      </dsp:nvSpPr>
      <dsp:spPr>
        <a:xfrm>
          <a:off x="0" y="3911212"/>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A4731-C2D1-4A2D-8E7B-553FDB3669DE}">
      <dsp:nvSpPr>
        <dsp:cNvPr id="0" name=""/>
        <dsp:cNvSpPr/>
      </dsp:nvSpPr>
      <dsp:spPr>
        <a:xfrm>
          <a:off x="0" y="3911212"/>
          <a:ext cx="6797675" cy="43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Offsite Backup </a:t>
          </a:r>
          <a:endParaRPr lang="en-US" sz="2000" kern="1200"/>
        </a:p>
      </dsp:txBody>
      <dsp:txXfrm>
        <a:off x="0" y="3911212"/>
        <a:ext cx="6797675" cy="434502"/>
      </dsp:txXfrm>
    </dsp:sp>
    <dsp:sp modelId="{9A8B41E7-E82A-46D7-9629-630F6C722C75}">
      <dsp:nvSpPr>
        <dsp:cNvPr id="0" name=""/>
        <dsp:cNvSpPr/>
      </dsp:nvSpPr>
      <dsp:spPr>
        <a:xfrm>
          <a:off x="0" y="4345714"/>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B27664-2534-4D78-A55D-088D83BFF1F6}">
      <dsp:nvSpPr>
        <dsp:cNvPr id="0" name=""/>
        <dsp:cNvSpPr/>
      </dsp:nvSpPr>
      <dsp:spPr>
        <a:xfrm>
          <a:off x="0" y="4345714"/>
          <a:ext cx="6797675" cy="43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Managed technology services </a:t>
          </a:r>
          <a:endParaRPr lang="en-US" sz="2000" kern="1200"/>
        </a:p>
      </dsp:txBody>
      <dsp:txXfrm>
        <a:off x="0" y="4345714"/>
        <a:ext cx="6797675" cy="434502"/>
      </dsp:txXfrm>
    </dsp:sp>
    <dsp:sp modelId="{76A0E8FF-EC32-4F08-BE21-E2A9DE9A3D49}">
      <dsp:nvSpPr>
        <dsp:cNvPr id="0" name=""/>
        <dsp:cNvSpPr/>
      </dsp:nvSpPr>
      <dsp:spPr>
        <a:xfrm>
          <a:off x="0" y="4780217"/>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06124-A357-4209-90C0-733B00318E65}">
      <dsp:nvSpPr>
        <dsp:cNvPr id="0" name=""/>
        <dsp:cNvSpPr/>
      </dsp:nvSpPr>
      <dsp:spPr>
        <a:xfrm>
          <a:off x="0" y="4780217"/>
          <a:ext cx="6797675" cy="43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Managed cyber protection </a:t>
          </a:r>
          <a:endParaRPr lang="en-US" sz="2000" kern="1200"/>
        </a:p>
      </dsp:txBody>
      <dsp:txXfrm>
        <a:off x="0" y="4780217"/>
        <a:ext cx="6797675" cy="434502"/>
      </dsp:txXfrm>
    </dsp:sp>
    <dsp:sp modelId="{59C74CEB-163A-4C26-885F-91EDFE399B25}">
      <dsp:nvSpPr>
        <dsp:cNvPr id="0" name=""/>
        <dsp:cNvSpPr/>
      </dsp:nvSpPr>
      <dsp:spPr>
        <a:xfrm>
          <a:off x="0" y="5214719"/>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E73F4-06F8-4591-B1A0-357D6C76A181}">
      <dsp:nvSpPr>
        <dsp:cNvPr id="0" name=""/>
        <dsp:cNvSpPr/>
      </dsp:nvSpPr>
      <dsp:spPr>
        <a:xfrm>
          <a:off x="0" y="5214719"/>
          <a:ext cx="6797675" cy="43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Offsite and onsite backup </a:t>
          </a:r>
          <a:endParaRPr lang="en-US" sz="2000" kern="1200"/>
        </a:p>
      </dsp:txBody>
      <dsp:txXfrm>
        <a:off x="0" y="5214719"/>
        <a:ext cx="6797675" cy="4345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963A5-0FF3-4077-9D60-6028FDA68257}">
      <dsp:nvSpPr>
        <dsp:cNvPr id="0" name=""/>
        <dsp:cNvSpPr/>
      </dsp:nvSpPr>
      <dsp:spPr>
        <a:xfrm>
          <a:off x="0" y="689"/>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D2EE3-815A-4169-B3DE-FE98B399DEF5}">
      <dsp:nvSpPr>
        <dsp:cNvPr id="0" name=""/>
        <dsp:cNvSpPr/>
      </dsp:nvSpPr>
      <dsp:spPr>
        <a:xfrm>
          <a:off x="0" y="689"/>
          <a:ext cx="6797675" cy="627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Full Agency Management system </a:t>
          </a:r>
          <a:endParaRPr lang="en-US" sz="2400" kern="1200"/>
        </a:p>
      </dsp:txBody>
      <dsp:txXfrm>
        <a:off x="0" y="689"/>
        <a:ext cx="6797675" cy="627614"/>
      </dsp:txXfrm>
    </dsp:sp>
    <dsp:sp modelId="{C0556E53-1132-464A-9AE5-B888D8F6B680}">
      <dsp:nvSpPr>
        <dsp:cNvPr id="0" name=""/>
        <dsp:cNvSpPr/>
      </dsp:nvSpPr>
      <dsp:spPr>
        <a:xfrm>
          <a:off x="0" y="628304"/>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7A0CF2-CFD9-4AFF-8BEE-F35BB8501DBC}">
      <dsp:nvSpPr>
        <dsp:cNvPr id="0" name=""/>
        <dsp:cNvSpPr/>
      </dsp:nvSpPr>
      <dsp:spPr>
        <a:xfrm>
          <a:off x="0" y="628304"/>
          <a:ext cx="6797675" cy="627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Commercial lines quoting</a:t>
          </a:r>
        </a:p>
      </dsp:txBody>
      <dsp:txXfrm>
        <a:off x="0" y="628304"/>
        <a:ext cx="6797675" cy="627614"/>
      </dsp:txXfrm>
    </dsp:sp>
    <dsp:sp modelId="{0CB0778A-BD5E-4322-BF44-0A86A357BD44}">
      <dsp:nvSpPr>
        <dsp:cNvPr id="0" name=""/>
        <dsp:cNvSpPr/>
      </dsp:nvSpPr>
      <dsp:spPr>
        <a:xfrm>
          <a:off x="0" y="1255919"/>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96C892-F2E1-4217-946D-EBD81CF41797}">
      <dsp:nvSpPr>
        <dsp:cNvPr id="0" name=""/>
        <dsp:cNvSpPr/>
      </dsp:nvSpPr>
      <dsp:spPr>
        <a:xfrm>
          <a:off x="0" y="1255919"/>
          <a:ext cx="6797675" cy="627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Website chatbot  </a:t>
          </a:r>
          <a:endParaRPr lang="en-US" sz="2400" kern="1200"/>
        </a:p>
      </dsp:txBody>
      <dsp:txXfrm>
        <a:off x="0" y="1255919"/>
        <a:ext cx="6797675" cy="627614"/>
      </dsp:txXfrm>
    </dsp:sp>
    <dsp:sp modelId="{91D41E81-3B30-4912-A11D-456B5D99DB1F}">
      <dsp:nvSpPr>
        <dsp:cNvPr id="0" name=""/>
        <dsp:cNvSpPr/>
      </dsp:nvSpPr>
      <dsp:spPr>
        <a:xfrm>
          <a:off x="0" y="1883533"/>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28CC87-2747-470F-982F-F51A3759674D}">
      <dsp:nvSpPr>
        <dsp:cNvPr id="0" name=""/>
        <dsp:cNvSpPr/>
      </dsp:nvSpPr>
      <dsp:spPr>
        <a:xfrm>
          <a:off x="0" y="1883533"/>
          <a:ext cx="6797675" cy="627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Paid social media management across all platforms </a:t>
          </a:r>
          <a:endParaRPr lang="en-US" sz="2400" kern="1200"/>
        </a:p>
      </dsp:txBody>
      <dsp:txXfrm>
        <a:off x="0" y="1883533"/>
        <a:ext cx="6797675" cy="627614"/>
      </dsp:txXfrm>
    </dsp:sp>
    <dsp:sp modelId="{6DF37ED9-226C-4883-B6A2-FD1F6E7C40ED}">
      <dsp:nvSpPr>
        <dsp:cNvPr id="0" name=""/>
        <dsp:cNvSpPr/>
      </dsp:nvSpPr>
      <dsp:spPr>
        <a:xfrm>
          <a:off x="0" y="2511148"/>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1C84FC-73F3-4306-9AB0-43C940466DDD}">
      <dsp:nvSpPr>
        <dsp:cNvPr id="0" name=""/>
        <dsp:cNvSpPr/>
      </dsp:nvSpPr>
      <dsp:spPr>
        <a:xfrm>
          <a:off x="0" y="2511148"/>
          <a:ext cx="6797675" cy="627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Sales management software</a:t>
          </a:r>
          <a:endParaRPr lang="en-US" sz="2400" kern="1200"/>
        </a:p>
      </dsp:txBody>
      <dsp:txXfrm>
        <a:off x="0" y="2511148"/>
        <a:ext cx="6797675" cy="627614"/>
      </dsp:txXfrm>
    </dsp:sp>
    <dsp:sp modelId="{EFF45C61-9D06-4EF2-998F-E2FDCCD97A8B}">
      <dsp:nvSpPr>
        <dsp:cNvPr id="0" name=""/>
        <dsp:cNvSpPr/>
      </dsp:nvSpPr>
      <dsp:spPr>
        <a:xfrm>
          <a:off x="0" y="3138763"/>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48EB19-BB37-4B9B-A78C-D7D90736A6EA}">
      <dsp:nvSpPr>
        <dsp:cNvPr id="0" name=""/>
        <dsp:cNvSpPr/>
      </dsp:nvSpPr>
      <dsp:spPr>
        <a:xfrm>
          <a:off x="0" y="3138763"/>
          <a:ext cx="6797675" cy="627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Video Production</a:t>
          </a:r>
          <a:endParaRPr lang="en-US" sz="2400" kern="1200"/>
        </a:p>
      </dsp:txBody>
      <dsp:txXfrm>
        <a:off x="0" y="3138763"/>
        <a:ext cx="6797675" cy="627614"/>
      </dsp:txXfrm>
    </dsp:sp>
    <dsp:sp modelId="{C536977B-6765-4465-825D-D8B66D14FEC5}">
      <dsp:nvSpPr>
        <dsp:cNvPr id="0" name=""/>
        <dsp:cNvSpPr/>
      </dsp:nvSpPr>
      <dsp:spPr>
        <a:xfrm>
          <a:off x="0" y="3766378"/>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8559B9-C06F-4B18-94D6-6BF7EDB9FD4B}">
      <dsp:nvSpPr>
        <dsp:cNvPr id="0" name=""/>
        <dsp:cNvSpPr/>
      </dsp:nvSpPr>
      <dsp:spPr>
        <a:xfrm>
          <a:off x="0" y="3766378"/>
          <a:ext cx="6797675" cy="627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Client Portal for service</a:t>
          </a:r>
          <a:endParaRPr lang="en-US" sz="2400" kern="1200"/>
        </a:p>
      </dsp:txBody>
      <dsp:txXfrm>
        <a:off x="0" y="3766378"/>
        <a:ext cx="6797675" cy="627614"/>
      </dsp:txXfrm>
    </dsp:sp>
    <dsp:sp modelId="{471BDCCC-D5A8-429A-BD48-2697F4360A0D}">
      <dsp:nvSpPr>
        <dsp:cNvPr id="0" name=""/>
        <dsp:cNvSpPr/>
      </dsp:nvSpPr>
      <dsp:spPr>
        <a:xfrm>
          <a:off x="0" y="4393992"/>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60CB0D-A4F2-49E2-93D7-57423393B581}">
      <dsp:nvSpPr>
        <dsp:cNvPr id="0" name=""/>
        <dsp:cNvSpPr/>
      </dsp:nvSpPr>
      <dsp:spPr>
        <a:xfrm>
          <a:off x="0" y="4393992"/>
          <a:ext cx="6797675" cy="627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t>Client Portal for quoting</a:t>
          </a:r>
          <a:endParaRPr lang="en-US" sz="2400" kern="1200" dirty="0"/>
        </a:p>
      </dsp:txBody>
      <dsp:txXfrm>
        <a:off x="0" y="4393992"/>
        <a:ext cx="6797675" cy="627614"/>
      </dsp:txXfrm>
    </dsp:sp>
    <dsp:sp modelId="{14EC58A1-E3BB-4883-BF88-0AE5C383A872}">
      <dsp:nvSpPr>
        <dsp:cNvPr id="0" name=""/>
        <dsp:cNvSpPr/>
      </dsp:nvSpPr>
      <dsp:spPr>
        <a:xfrm>
          <a:off x="0" y="5021607"/>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DA0BCD-E4F9-4444-855C-750ABC95662D}">
      <dsp:nvSpPr>
        <dsp:cNvPr id="0" name=""/>
        <dsp:cNvSpPr/>
      </dsp:nvSpPr>
      <dsp:spPr>
        <a:xfrm>
          <a:off x="0" y="5021607"/>
          <a:ext cx="6797675" cy="627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Encrypted email </a:t>
          </a:r>
          <a:endParaRPr lang="en-US" sz="2400" kern="1200"/>
        </a:p>
      </dsp:txBody>
      <dsp:txXfrm>
        <a:off x="0" y="5021607"/>
        <a:ext cx="6797675" cy="6276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B7162-73F8-4331-A0E7-8B06DD3B4085}">
      <dsp:nvSpPr>
        <dsp:cNvPr id="0" name=""/>
        <dsp:cNvSpPr/>
      </dsp:nvSpPr>
      <dsp:spPr>
        <a:xfrm>
          <a:off x="0" y="5092474"/>
          <a:ext cx="1699418" cy="557266"/>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863" tIns="135128" rIns="120863" bIns="135128" numCol="1" spcCol="1270" anchor="ctr" anchorCtr="0">
          <a:noAutofit/>
        </a:bodyPr>
        <a:lstStyle/>
        <a:p>
          <a:pPr marL="0" lvl="0" indent="0" algn="ctr" defTabSz="844550">
            <a:lnSpc>
              <a:spcPct val="90000"/>
            </a:lnSpc>
            <a:spcBef>
              <a:spcPct val="0"/>
            </a:spcBef>
            <a:spcAft>
              <a:spcPct val="35000"/>
            </a:spcAft>
            <a:buNone/>
          </a:pPr>
          <a:r>
            <a:rPr lang="en-US" sz="1900" kern="1200"/>
            <a:t>Upgrade</a:t>
          </a:r>
        </a:p>
      </dsp:txBody>
      <dsp:txXfrm>
        <a:off x="0" y="5092474"/>
        <a:ext cx="1699418" cy="557266"/>
      </dsp:txXfrm>
    </dsp:sp>
    <dsp:sp modelId="{FA1E397A-EEF9-4625-A653-5A8B64082C30}">
      <dsp:nvSpPr>
        <dsp:cNvPr id="0" name=""/>
        <dsp:cNvSpPr/>
      </dsp:nvSpPr>
      <dsp:spPr>
        <a:xfrm>
          <a:off x="1699418" y="5092474"/>
          <a:ext cx="5098256" cy="557266"/>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417" tIns="177800" rIns="103417" bIns="177800" numCol="1" spcCol="1270" anchor="ctr" anchorCtr="0">
          <a:noAutofit/>
        </a:bodyPr>
        <a:lstStyle/>
        <a:p>
          <a:pPr marL="0" lvl="0" indent="0" algn="l" defTabSz="622300">
            <a:lnSpc>
              <a:spcPct val="90000"/>
            </a:lnSpc>
            <a:spcBef>
              <a:spcPct val="0"/>
            </a:spcBef>
            <a:spcAft>
              <a:spcPct val="35000"/>
            </a:spcAft>
            <a:buNone/>
          </a:pPr>
          <a:r>
            <a:rPr lang="en-US" sz="1400" kern="1200" dirty="0"/>
            <a:t>Client Communication</a:t>
          </a:r>
        </a:p>
      </dsp:txBody>
      <dsp:txXfrm>
        <a:off x="1699418" y="5092474"/>
        <a:ext cx="5098256" cy="557266"/>
      </dsp:txXfrm>
    </dsp:sp>
    <dsp:sp modelId="{CC9CA538-1924-4993-9648-D5C1BE338160}">
      <dsp:nvSpPr>
        <dsp:cNvPr id="0" name=""/>
        <dsp:cNvSpPr/>
      </dsp:nvSpPr>
      <dsp:spPr>
        <a:xfrm rot="10800000">
          <a:off x="0" y="4243757"/>
          <a:ext cx="1699418" cy="85707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863" tIns="135128" rIns="120863" bIns="135128" numCol="1" spcCol="1270" anchor="ctr" anchorCtr="0">
          <a:noAutofit/>
        </a:bodyPr>
        <a:lstStyle/>
        <a:p>
          <a:pPr marL="0" lvl="0" indent="0" algn="ctr" defTabSz="844550">
            <a:lnSpc>
              <a:spcPct val="90000"/>
            </a:lnSpc>
            <a:spcBef>
              <a:spcPct val="0"/>
            </a:spcBef>
            <a:spcAft>
              <a:spcPct val="35000"/>
            </a:spcAft>
            <a:buNone/>
          </a:pPr>
          <a:r>
            <a:rPr lang="en-US" sz="1900" kern="1200"/>
            <a:t>Focus on</a:t>
          </a:r>
        </a:p>
      </dsp:txBody>
      <dsp:txXfrm rot="-10800000">
        <a:off x="0" y="4243757"/>
        <a:ext cx="1699418" cy="557099"/>
      </dsp:txXfrm>
    </dsp:sp>
    <dsp:sp modelId="{85349E8F-CF53-4F80-98C9-59F89D0967CB}">
      <dsp:nvSpPr>
        <dsp:cNvPr id="0" name=""/>
        <dsp:cNvSpPr/>
      </dsp:nvSpPr>
      <dsp:spPr>
        <a:xfrm>
          <a:off x="1699418" y="4243757"/>
          <a:ext cx="5098256" cy="55709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417" tIns="177800" rIns="103417" bIns="177800" numCol="1" spcCol="1270" anchor="ctr" anchorCtr="0">
          <a:noAutofit/>
        </a:bodyPr>
        <a:lstStyle/>
        <a:p>
          <a:pPr marL="0" lvl="0" indent="0" algn="l" defTabSz="622300">
            <a:lnSpc>
              <a:spcPct val="90000"/>
            </a:lnSpc>
            <a:spcBef>
              <a:spcPct val="0"/>
            </a:spcBef>
            <a:spcAft>
              <a:spcPct val="35000"/>
            </a:spcAft>
            <a:buNone/>
          </a:pPr>
          <a:r>
            <a:rPr lang="en-US" sz="1400" kern="1200" dirty="0"/>
            <a:t>Training</a:t>
          </a:r>
        </a:p>
      </dsp:txBody>
      <dsp:txXfrm>
        <a:off x="1699418" y="4243757"/>
        <a:ext cx="5098256" cy="557099"/>
      </dsp:txXfrm>
    </dsp:sp>
    <dsp:sp modelId="{206E880A-B372-4946-800D-AF7CC6A142DA}">
      <dsp:nvSpPr>
        <dsp:cNvPr id="0" name=""/>
        <dsp:cNvSpPr/>
      </dsp:nvSpPr>
      <dsp:spPr>
        <a:xfrm rot="10800000">
          <a:off x="0" y="3395039"/>
          <a:ext cx="1699418" cy="85707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863" tIns="135128" rIns="120863" bIns="135128" numCol="1" spcCol="1270" anchor="ctr" anchorCtr="0">
          <a:noAutofit/>
        </a:bodyPr>
        <a:lstStyle/>
        <a:p>
          <a:pPr marL="0" lvl="0" indent="0" algn="ctr" defTabSz="844550">
            <a:lnSpc>
              <a:spcPct val="90000"/>
            </a:lnSpc>
            <a:spcBef>
              <a:spcPct val="0"/>
            </a:spcBef>
            <a:spcAft>
              <a:spcPct val="35000"/>
            </a:spcAft>
            <a:buNone/>
          </a:pPr>
          <a:r>
            <a:rPr lang="en-US" sz="1900" kern="1200"/>
            <a:t>Master</a:t>
          </a:r>
        </a:p>
      </dsp:txBody>
      <dsp:txXfrm rot="-10800000">
        <a:off x="0" y="3395039"/>
        <a:ext cx="1699418" cy="557099"/>
      </dsp:txXfrm>
    </dsp:sp>
    <dsp:sp modelId="{32FFBC90-7140-4C15-BF58-881A843805E3}">
      <dsp:nvSpPr>
        <dsp:cNvPr id="0" name=""/>
        <dsp:cNvSpPr/>
      </dsp:nvSpPr>
      <dsp:spPr>
        <a:xfrm>
          <a:off x="1699418" y="3395039"/>
          <a:ext cx="5098256" cy="55709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417" tIns="177800" rIns="103417" bIns="177800" numCol="1" spcCol="1270" anchor="ctr" anchorCtr="0">
          <a:noAutofit/>
        </a:bodyPr>
        <a:lstStyle/>
        <a:p>
          <a:pPr marL="0" lvl="0" indent="0" algn="l" defTabSz="622300">
            <a:lnSpc>
              <a:spcPct val="90000"/>
            </a:lnSpc>
            <a:spcBef>
              <a:spcPct val="0"/>
            </a:spcBef>
            <a:spcAft>
              <a:spcPct val="35000"/>
            </a:spcAft>
            <a:buNone/>
          </a:pPr>
          <a:r>
            <a:rPr lang="en-US" sz="1400" kern="1200" dirty="0"/>
            <a:t>PL &amp; Cl Download</a:t>
          </a:r>
        </a:p>
      </dsp:txBody>
      <dsp:txXfrm>
        <a:off x="1699418" y="3395039"/>
        <a:ext cx="5098256" cy="557099"/>
      </dsp:txXfrm>
    </dsp:sp>
    <dsp:sp modelId="{95ACDE6E-299D-416E-9B28-8345DD2ECDCD}">
      <dsp:nvSpPr>
        <dsp:cNvPr id="0" name=""/>
        <dsp:cNvSpPr/>
      </dsp:nvSpPr>
      <dsp:spPr>
        <a:xfrm rot="10800000">
          <a:off x="0" y="2546322"/>
          <a:ext cx="1699418" cy="85707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863" tIns="135128" rIns="120863" bIns="135128" numCol="1" spcCol="1270" anchor="ctr" anchorCtr="0">
          <a:noAutofit/>
        </a:bodyPr>
        <a:lstStyle/>
        <a:p>
          <a:pPr marL="0" lvl="0" indent="0" algn="ctr" defTabSz="844550">
            <a:lnSpc>
              <a:spcPct val="90000"/>
            </a:lnSpc>
            <a:spcBef>
              <a:spcPct val="0"/>
            </a:spcBef>
            <a:spcAft>
              <a:spcPct val="35000"/>
            </a:spcAft>
            <a:buNone/>
          </a:pPr>
          <a:r>
            <a:rPr lang="en-US" sz="1900" kern="1200"/>
            <a:t>Update</a:t>
          </a:r>
        </a:p>
      </dsp:txBody>
      <dsp:txXfrm rot="-10800000">
        <a:off x="0" y="2546322"/>
        <a:ext cx="1699418" cy="557099"/>
      </dsp:txXfrm>
    </dsp:sp>
    <dsp:sp modelId="{C13A4F03-CB5B-4CE4-831C-2C5C3C6EBC19}">
      <dsp:nvSpPr>
        <dsp:cNvPr id="0" name=""/>
        <dsp:cNvSpPr/>
      </dsp:nvSpPr>
      <dsp:spPr>
        <a:xfrm>
          <a:off x="1699418" y="2546322"/>
          <a:ext cx="5098256" cy="55709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417" tIns="177800" rIns="103417" bIns="177800" numCol="1" spcCol="1270" anchor="ctr" anchorCtr="0">
          <a:noAutofit/>
        </a:bodyPr>
        <a:lstStyle/>
        <a:p>
          <a:pPr marL="0" lvl="0" indent="0" algn="l" defTabSz="622300">
            <a:lnSpc>
              <a:spcPct val="90000"/>
            </a:lnSpc>
            <a:spcBef>
              <a:spcPct val="0"/>
            </a:spcBef>
            <a:spcAft>
              <a:spcPct val="35000"/>
            </a:spcAft>
            <a:buNone/>
          </a:pPr>
          <a:r>
            <a:rPr lang="en-US" sz="1400" kern="1200" dirty="0"/>
            <a:t>Document Management</a:t>
          </a:r>
        </a:p>
      </dsp:txBody>
      <dsp:txXfrm>
        <a:off x="1699418" y="2546322"/>
        <a:ext cx="5098256" cy="557099"/>
      </dsp:txXfrm>
    </dsp:sp>
    <dsp:sp modelId="{5C31E709-C7AD-4147-9276-3CDE946C0309}">
      <dsp:nvSpPr>
        <dsp:cNvPr id="0" name=""/>
        <dsp:cNvSpPr/>
      </dsp:nvSpPr>
      <dsp:spPr>
        <a:xfrm rot="10800000">
          <a:off x="0" y="1697605"/>
          <a:ext cx="1699418" cy="85707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863" tIns="135128" rIns="120863" bIns="135128" numCol="1" spcCol="1270" anchor="ctr" anchorCtr="0">
          <a:noAutofit/>
        </a:bodyPr>
        <a:lstStyle/>
        <a:p>
          <a:pPr marL="0" lvl="0" indent="0" algn="ctr" defTabSz="844550">
            <a:lnSpc>
              <a:spcPct val="90000"/>
            </a:lnSpc>
            <a:spcBef>
              <a:spcPct val="0"/>
            </a:spcBef>
            <a:spcAft>
              <a:spcPct val="35000"/>
            </a:spcAft>
            <a:buNone/>
          </a:pPr>
          <a:r>
            <a:rPr lang="en-US" sz="1900" kern="1200"/>
            <a:t>Eliminate</a:t>
          </a:r>
        </a:p>
      </dsp:txBody>
      <dsp:txXfrm rot="-10800000">
        <a:off x="0" y="1697605"/>
        <a:ext cx="1699418" cy="557099"/>
      </dsp:txXfrm>
    </dsp:sp>
    <dsp:sp modelId="{E7890A0A-44C5-4794-9AFA-E7C8040BBB2A}">
      <dsp:nvSpPr>
        <dsp:cNvPr id="0" name=""/>
        <dsp:cNvSpPr/>
      </dsp:nvSpPr>
      <dsp:spPr>
        <a:xfrm>
          <a:off x="1699418" y="1697605"/>
          <a:ext cx="5098256" cy="55709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417" tIns="177800" rIns="103417" bIns="177800" numCol="1" spcCol="1270" anchor="ctr" anchorCtr="0">
          <a:noAutofit/>
        </a:bodyPr>
        <a:lstStyle/>
        <a:p>
          <a:pPr marL="0" lvl="0" indent="0" algn="l" defTabSz="622300">
            <a:lnSpc>
              <a:spcPct val="90000"/>
            </a:lnSpc>
            <a:spcBef>
              <a:spcPct val="0"/>
            </a:spcBef>
            <a:spcAft>
              <a:spcPct val="35000"/>
            </a:spcAft>
            <a:buNone/>
          </a:pPr>
          <a:r>
            <a:rPr lang="en-US" sz="1400" kern="1200" dirty="0"/>
            <a:t>Garbage In &amp; Garbage Out</a:t>
          </a:r>
        </a:p>
      </dsp:txBody>
      <dsp:txXfrm>
        <a:off x="1699418" y="1697605"/>
        <a:ext cx="5098256" cy="557099"/>
      </dsp:txXfrm>
    </dsp:sp>
    <dsp:sp modelId="{FD23EFCA-605C-46DD-9A72-9FC38212857D}">
      <dsp:nvSpPr>
        <dsp:cNvPr id="0" name=""/>
        <dsp:cNvSpPr/>
      </dsp:nvSpPr>
      <dsp:spPr>
        <a:xfrm rot="10800000">
          <a:off x="0" y="848888"/>
          <a:ext cx="1699418" cy="85707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863" tIns="135128" rIns="120863" bIns="135128" numCol="1" spcCol="1270" anchor="ctr" anchorCtr="0">
          <a:noAutofit/>
        </a:bodyPr>
        <a:lstStyle/>
        <a:p>
          <a:pPr marL="0" lvl="0" indent="0" algn="ctr" defTabSz="844550">
            <a:lnSpc>
              <a:spcPct val="90000"/>
            </a:lnSpc>
            <a:spcBef>
              <a:spcPct val="0"/>
            </a:spcBef>
            <a:spcAft>
              <a:spcPct val="35000"/>
            </a:spcAft>
            <a:buNone/>
          </a:pPr>
          <a:r>
            <a:rPr lang="en-US" sz="1900" kern="1200"/>
            <a:t>Create</a:t>
          </a:r>
        </a:p>
      </dsp:txBody>
      <dsp:txXfrm rot="-10800000">
        <a:off x="0" y="848888"/>
        <a:ext cx="1699418" cy="557099"/>
      </dsp:txXfrm>
    </dsp:sp>
    <dsp:sp modelId="{68A88DA7-5822-49D0-9891-3AE020A111F0}">
      <dsp:nvSpPr>
        <dsp:cNvPr id="0" name=""/>
        <dsp:cNvSpPr/>
      </dsp:nvSpPr>
      <dsp:spPr>
        <a:xfrm>
          <a:off x="1699418" y="848888"/>
          <a:ext cx="5098256" cy="55709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417" tIns="177800" rIns="103417" bIns="177800" numCol="1" spcCol="1270" anchor="ctr" anchorCtr="0">
          <a:noAutofit/>
        </a:bodyPr>
        <a:lstStyle/>
        <a:p>
          <a:pPr marL="0" lvl="0" indent="0" algn="l" defTabSz="622300">
            <a:lnSpc>
              <a:spcPct val="90000"/>
            </a:lnSpc>
            <a:spcBef>
              <a:spcPct val="0"/>
            </a:spcBef>
            <a:spcAft>
              <a:spcPct val="35000"/>
            </a:spcAft>
            <a:buNone/>
          </a:pPr>
          <a:r>
            <a:rPr lang="en-US" sz="1400" kern="1200" dirty="0"/>
            <a:t>Effective Workflows</a:t>
          </a:r>
        </a:p>
      </dsp:txBody>
      <dsp:txXfrm>
        <a:off x="1699418" y="848888"/>
        <a:ext cx="5098256" cy="557099"/>
      </dsp:txXfrm>
    </dsp:sp>
    <dsp:sp modelId="{7A845D54-AAD4-4672-BAA0-04A3299F00DF}">
      <dsp:nvSpPr>
        <dsp:cNvPr id="0" name=""/>
        <dsp:cNvSpPr/>
      </dsp:nvSpPr>
      <dsp:spPr>
        <a:xfrm rot="10800000">
          <a:off x="0" y="171"/>
          <a:ext cx="1699418" cy="85707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863" tIns="135128" rIns="120863" bIns="135128" numCol="1" spcCol="1270" anchor="ctr" anchorCtr="0">
          <a:noAutofit/>
        </a:bodyPr>
        <a:lstStyle/>
        <a:p>
          <a:pPr marL="0" lvl="0" indent="0" algn="ctr" defTabSz="844550">
            <a:lnSpc>
              <a:spcPct val="90000"/>
            </a:lnSpc>
            <a:spcBef>
              <a:spcPct val="0"/>
            </a:spcBef>
            <a:spcAft>
              <a:spcPct val="35000"/>
            </a:spcAft>
            <a:buNone/>
          </a:pPr>
          <a:r>
            <a:rPr lang="en-US" sz="1900" kern="1200"/>
            <a:t>Build</a:t>
          </a:r>
        </a:p>
      </dsp:txBody>
      <dsp:txXfrm rot="-10800000">
        <a:off x="0" y="171"/>
        <a:ext cx="1699418" cy="557099"/>
      </dsp:txXfrm>
    </dsp:sp>
    <dsp:sp modelId="{9062BF5E-3700-4FF3-A92B-C2E2431C85B0}">
      <dsp:nvSpPr>
        <dsp:cNvPr id="0" name=""/>
        <dsp:cNvSpPr/>
      </dsp:nvSpPr>
      <dsp:spPr>
        <a:xfrm>
          <a:off x="1699418" y="171"/>
          <a:ext cx="5098256" cy="55709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417" tIns="177800" rIns="103417" bIns="177800" numCol="1" spcCol="1270" anchor="ctr" anchorCtr="0">
          <a:noAutofit/>
        </a:bodyPr>
        <a:lstStyle/>
        <a:p>
          <a:pPr marL="0" lvl="0" indent="0" algn="l" defTabSz="622300">
            <a:lnSpc>
              <a:spcPct val="90000"/>
            </a:lnSpc>
            <a:spcBef>
              <a:spcPct val="0"/>
            </a:spcBef>
            <a:spcAft>
              <a:spcPct val="35000"/>
            </a:spcAft>
            <a:buNone/>
          </a:pPr>
          <a:r>
            <a:rPr lang="en-US" sz="1400" kern="1200" dirty="0"/>
            <a:t>a Digital Sales Culture</a:t>
          </a:r>
        </a:p>
      </dsp:txBody>
      <dsp:txXfrm>
        <a:off x="1699418" y="171"/>
        <a:ext cx="5098256" cy="5570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8276D-3404-489C-888D-A446BD114E90}">
      <dsp:nvSpPr>
        <dsp:cNvPr id="0" name=""/>
        <dsp:cNvSpPr/>
      </dsp:nvSpPr>
      <dsp:spPr>
        <a:xfrm>
          <a:off x="0" y="463356"/>
          <a:ext cx="6797675" cy="12096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333248" rIns="52757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Avyst</a:t>
          </a:r>
        </a:p>
        <a:p>
          <a:pPr marL="171450" lvl="1" indent="-171450" algn="l" defTabSz="711200">
            <a:lnSpc>
              <a:spcPct val="90000"/>
            </a:lnSpc>
            <a:spcBef>
              <a:spcPct val="0"/>
            </a:spcBef>
            <a:spcAft>
              <a:spcPct val="15000"/>
            </a:spcAft>
            <a:buChar char="•"/>
          </a:pPr>
          <a:r>
            <a:rPr lang="en-US" sz="1600" kern="1200" dirty="0"/>
            <a:t>Indio (Acquired by Applied) </a:t>
          </a:r>
        </a:p>
        <a:p>
          <a:pPr marL="171450" lvl="1" indent="-171450" algn="l" defTabSz="711200">
            <a:lnSpc>
              <a:spcPct val="90000"/>
            </a:lnSpc>
            <a:spcBef>
              <a:spcPct val="0"/>
            </a:spcBef>
            <a:spcAft>
              <a:spcPct val="15000"/>
            </a:spcAft>
            <a:buChar char="•"/>
          </a:pPr>
          <a:r>
            <a:rPr lang="en-US" sz="1600" kern="1200"/>
            <a:t>Broker Budda ($4.5 m Funding Round)</a:t>
          </a:r>
        </a:p>
      </dsp:txBody>
      <dsp:txXfrm>
        <a:off x="0" y="463356"/>
        <a:ext cx="6797675" cy="1209600"/>
      </dsp:txXfrm>
    </dsp:sp>
    <dsp:sp modelId="{D641FA44-5810-487D-9DA1-3ACF3794FA6D}">
      <dsp:nvSpPr>
        <dsp:cNvPr id="0" name=""/>
        <dsp:cNvSpPr/>
      </dsp:nvSpPr>
      <dsp:spPr>
        <a:xfrm>
          <a:off x="339883" y="227196"/>
          <a:ext cx="4758372" cy="4723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711200">
            <a:lnSpc>
              <a:spcPct val="90000"/>
            </a:lnSpc>
            <a:spcBef>
              <a:spcPct val="0"/>
            </a:spcBef>
            <a:spcAft>
              <a:spcPct val="35000"/>
            </a:spcAft>
            <a:buNone/>
          </a:pPr>
          <a:r>
            <a:rPr lang="en-US" sz="1600" kern="1200"/>
            <a:t>Commercial Applications</a:t>
          </a:r>
        </a:p>
      </dsp:txBody>
      <dsp:txXfrm>
        <a:off x="362940" y="250253"/>
        <a:ext cx="4712258" cy="426206"/>
      </dsp:txXfrm>
    </dsp:sp>
    <dsp:sp modelId="{C90F1F0F-5055-42A9-82F9-46D495E6249E}">
      <dsp:nvSpPr>
        <dsp:cNvPr id="0" name=""/>
        <dsp:cNvSpPr/>
      </dsp:nvSpPr>
      <dsp:spPr>
        <a:xfrm>
          <a:off x="0" y="1995516"/>
          <a:ext cx="6797675" cy="34272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333248" rIns="52757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Acrisure and Tulco Unveil Altway Insurance</a:t>
          </a:r>
        </a:p>
        <a:p>
          <a:pPr marL="342900" lvl="2" indent="-171450" algn="l" defTabSz="711200">
            <a:lnSpc>
              <a:spcPct val="90000"/>
            </a:lnSpc>
            <a:spcBef>
              <a:spcPct val="0"/>
            </a:spcBef>
            <a:spcAft>
              <a:spcPct val="15000"/>
            </a:spcAft>
            <a:buChar char="•"/>
          </a:pPr>
          <a:r>
            <a:rPr lang="en-US" sz="1600" kern="1200" dirty="0"/>
            <a:t>direct-to-consumer brokerage platform which is fully supported by artificial intelligence.</a:t>
          </a:r>
        </a:p>
        <a:p>
          <a:pPr marL="342900" lvl="2" indent="-171450" algn="l" defTabSz="711200">
            <a:lnSpc>
              <a:spcPct val="90000"/>
            </a:lnSpc>
            <a:spcBef>
              <a:spcPct val="0"/>
            </a:spcBef>
            <a:spcAft>
              <a:spcPct val="15000"/>
            </a:spcAft>
            <a:buChar char="•"/>
          </a:pPr>
          <a:r>
            <a:rPr lang="en-US" sz="1600" kern="1200" dirty="0"/>
            <a:t>“There remains a massive and unmet opportunity to truly create the broker of the future.”</a:t>
          </a:r>
        </a:p>
        <a:p>
          <a:pPr marL="171450" lvl="1" indent="-171450" algn="l" defTabSz="711200">
            <a:lnSpc>
              <a:spcPct val="90000"/>
            </a:lnSpc>
            <a:spcBef>
              <a:spcPct val="0"/>
            </a:spcBef>
            <a:spcAft>
              <a:spcPct val="15000"/>
            </a:spcAft>
            <a:buChar char="•"/>
          </a:pPr>
          <a:r>
            <a:rPr lang="en-US" sz="1600" kern="1200" dirty="0"/>
            <a:t>Willis Towers Watson and Sompo Global Risk Solutions launch insurance platform for middle market commercial real estate companies (AON)</a:t>
          </a:r>
        </a:p>
        <a:p>
          <a:pPr marL="171450" lvl="1" indent="-171450" algn="l" defTabSz="711200">
            <a:lnSpc>
              <a:spcPct val="90000"/>
            </a:lnSpc>
            <a:spcBef>
              <a:spcPct val="0"/>
            </a:spcBef>
            <a:spcAft>
              <a:spcPct val="15000"/>
            </a:spcAft>
            <a:buChar char="•"/>
          </a:pPr>
          <a:r>
            <a:rPr lang="en-US" sz="1600" kern="1200" dirty="0"/>
            <a:t>Risk Look Up (risklookup.com)</a:t>
          </a:r>
        </a:p>
        <a:p>
          <a:pPr marL="171450" lvl="1" indent="-171450" algn="l" defTabSz="711200">
            <a:lnSpc>
              <a:spcPct val="90000"/>
            </a:lnSpc>
            <a:spcBef>
              <a:spcPct val="0"/>
            </a:spcBef>
            <a:spcAft>
              <a:spcPct val="15000"/>
            </a:spcAft>
            <a:buChar char="•"/>
          </a:pPr>
          <a:r>
            <a:rPr lang="en-US" sz="1600" kern="1200"/>
            <a:t>Bubbler – Home Insurance (Division of American Advantage – IA)</a:t>
          </a:r>
        </a:p>
        <a:p>
          <a:pPr marL="171450" lvl="1" indent="-171450" algn="l" defTabSz="711200">
            <a:lnSpc>
              <a:spcPct val="90000"/>
            </a:lnSpc>
            <a:spcBef>
              <a:spcPct val="0"/>
            </a:spcBef>
            <a:spcAft>
              <a:spcPct val="15000"/>
            </a:spcAft>
            <a:buChar char="•"/>
          </a:pPr>
          <a:r>
            <a:rPr lang="en-US" sz="1600" kern="1200"/>
            <a:t>Quote+Apply – Sell Life Insurance Online (www.intelligentquote.com)</a:t>
          </a:r>
        </a:p>
      </dsp:txBody>
      <dsp:txXfrm>
        <a:off x="0" y="1995516"/>
        <a:ext cx="6797675" cy="3427200"/>
      </dsp:txXfrm>
    </dsp:sp>
    <dsp:sp modelId="{B39013A2-B988-4FEA-A93F-EE9E3C536369}">
      <dsp:nvSpPr>
        <dsp:cNvPr id="0" name=""/>
        <dsp:cNvSpPr/>
      </dsp:nvSpPr>
      <dsp:spPr>
        <a:xfrm>
          <a:off x="339883" y="1759356"/>
          <a:ext cx="4758372" cy="4723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711200">
            <a:lnSpc>
              <a:spcPct val="90000"/>
            </a:lnSpc>
            <a:spcBef>
              <a:spcPct val="0"/>
            </a:spcBef>
            <a:spcAft>
              <a:spcPct val="35000"/>
            </a:spcAft>
            <a:buNone/>
          </a:pPr>
          <a:r>
            <a:rPr lang="en-US" sz="1600" kern="1200"/>
            <a:t>Distribution</a:t>
          </a:r>
        </a:p>
      </dsp:txBody>
      <dsp:txXfrm>
        <a:off x="362940" y="1782413"/>
        <a:ext cx="4712258" cy="4262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BF014-D63F-43F3-BC5E-3BD149FE6901}">
      <dsp:nvSpPr>
        <dsp:cNvPr id="0" name=""/>
        <dsp:cNvSpPr/>
      </dsp:nvSpPr>
      <dsp:spPr>
        <a:xfrm>
          <a:off x="0" y="13907"/>
          <a:ext cx="6797675" cy="1787632"/>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IT is no longer an expense </a:t>
          </a:r>
        </a:p>
      </dsp:txBody>
      <dsp:txXfrm>
        <a:off x="87265" y="101172"/>
        <a:ext cx="6623145" cy="1613102"/>
      </dsp:txXfrm>
    </dsp:sp>
    <dsp:sp modelId="{926DB189-8773-4767-B213-A7289CF31737}">
      <dsp:nvSpPr>
        <dsp:cNvPr id="0" name=""/>
        <dsp:cNvSpPr/>
      </dsp:nvSpPr>
      <dsp:spPr>
        <a:xfrm>
          <a:off x="0" y="1931139"/>
          <a:ext cx="6797675" cy="1787632"/>
        </a:xfrm>
        <a:prstGeom prst="roundRect">
          <a:avLst/>
        </a:prstGeom>
        <a:solidFill>
          <a:schemeClr val="accent5">
            <a:hueOff val="1178392"/>
            <a:satOff val="-5635"/>
            <a:lumOff val="6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Change Your P&amp;L</a:t>
          </a:r>
        </a:p>
      </dsp:txBody>
      <dsp:txXfrm>
        <a:off x="87265" y="2018404"/>
        <a:ext cx="6623145" cy="1613102"/>
      </dsp:txXfrm>
    </dsp:sp>
    <dsp:sp modelId="{D82C8CF1-0CFD-4104-BC07-5708718FE1A2}">
      <dsp:nvSpPr>
        <dsp:cNvPr id="0" name=""/>
        <dsp:cNvSpPr/>
      </dsp:nvSpPr>
      <dsp:spPr>
        <a:xfrm>
          <a:off x="0" y="3848372"/>
          <a:ext cx="6797675" cy="1787632"/>
        </a:xfrm>
        <a:prstGeom prst="roundRec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Agency mindset shift needed</a:t>
          </a:r>
        </a:p>
      </dsp:txBody>
      <dsp:txXfrm>
        <a:off x="87265" y="3935637"/>
        <a:ext cx="6623145" cy="1613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E78DF-16BF-4A46-9816-9611293F6920}">
      <dsp:nvSpPr>
        <dsp:cNvPr id="0" name=""/>
        <dsp:cNvSpPr/>
      </dsp:nvSpPr>
      <dsp:spPr>
        <a:xfrm>
          <a:off x="0" y="1827"/>
          <a:ext cx="6797675" cy="7787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F6591B-25D0-4FD5-AD49-B83686F64694}">
      <dsp:nvSpPr>
        <dsp:cNvPr id="0" name=""/>
        <dsp:cNvSpPr/>
      </dsp:nvSpPr>
      <dsp:spPr>
        <a:xfrm>
          <a:off x="235585" y="177056"/>
          <a:ext cx="428336" cy="4283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4D6987-D9D2-4F77-97CE-F68230A89D5F}">
      <dsp:nvSpPr>
        <dsp:cNvPr id="0" name=""/>
        <dsp:cNvSpPr/>
      </dsp:nvSpPr>
      <dsp:spPr>
        <a:xfrm>
          <a:off x="899507" y="1827"/>
          <a:ext cx="5898167" cy="778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2" tIns="82422" rIns="82422" bIns="82422" numCol="1" spcCol="1270" anchor="ctr" anchorCtr="0">
          <a:noAutofit/>
        </a:bodyPr>
        <a:lstStyle/>
        <a:p>
          <a:pPr marL="0" lvl="0" indent="0" algn="l" defTabSz="844550">
            <a:lnSpc>
              <a:spcPct val="90000"/>
            </a:lnSpc>
            <a:spcBef>
              <a:spcPct val="0"/>
            </a:spcBef>
            <a:spcAft>
              <a:spcPct val="35000"/>
            </a:spcAft>
            <a:buNone/>
          </a:pPr>
          <a:r>
            <a:rPr lang="en-US" sz="1900" kern="1200"/>
            <a:t>Digitization: Virtually all information is being digitized</a:t>
          </a:r>
        </a:p>
      </dsp:txBody>
      <dsp:txXfrm>
        <a:off x="899507" y="1827"/>
        <a:ext cx="5898167" cy="778794"/>
      </dsp:txXfrm>
    </dsp:sp>
    <dsp:sp modelId="{A8681583-C325-4ADB-92E5-147CA985352A}">
      <dsp:nvSpPr>
        <dsp:cNvPr id="0" name=""/>
        <dsp:cNvSpPr/>
      </dsp:nvSpPr>
      <dsp:spPr>
        <a:xfrm>
          <a:off x="0" y="975320"/>
          <a:ext cx="6797675" cy="7787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178E28-F7ED-4FBC-B519-EC702D48BAB7}">
      <dsp:nvSpPr>
        <dsp:cNvPr id="0" name=""/>
        <dsp:cNvSpPr/>
      </dsp:nvSpPr>
      <dsp:spPr>
        <a:xfrm>
          <a:off x="235585" y="1150548"/>
          <a:ext cx="428336" cy="4283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CE668B-9200-42D7-9B97-A1BAB185F269}">
      <dsp:nvSpPr>
        <dsp:cNvPr id="0" name=""/>
        <dsp:cNvSpPr/>
      </dsp:nvSpPr>
      <dsp:spPr>
        <a:xfrm>
          <a:off x="899507" y="975320"/>
          <a:ext cx="5898167" cy="778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2" tIns="82422" rIns="82422" bIns="82422" numCol="1" spcCol="1270" anchor="ctr" anchorCtr="0">
          <a:noAutofit/>
        </a:bodyPr>
        <a:lstStyle/>
        <a:p>
          <a:pPr marL="0" lvl="0" indent="0" algn="l" defTabSz="844550">
            <a:lnSpc>
              <a:spcPct val="90000"/>
            </a:lnSpc>
            <a:spcBef>
              <a:spcPct val="0"/>
            </a:spcBef>
            <a:spcAft>
              <a:spcPct val="35000"/>
            </a:spcAft>
            <a:buNone/>
          </a:pPr>
          <a:r>
            <a:rPr lang="en-US" sz="1900" kern="1200"/>
            <a:t>Deceptive: Early stage exponential growth hard to detect</a:t>
          </a:r>
        </a:p>
      </dsp:txBody>
      <dsp:txXfrm>
        <a:off x="899507" y="975320"/>
        <a:ext cx="5898167" cy="778794"/>
      </dsp:txXfrm>
    </dsp:sp>
    <dsp:sp modelId="{FA99C132-7B7A-4D67-8731-6A0BAEFB7D93}">
      <dsp:nvSpPr>
        <dsp:cNvPr id="0" name=""/>
        <dsp:cNvSpPr/>
      </dsp:nvSpPr>
      <dsp:spPr>
        <a:xfrm>
          <a:off x="0" y="1948812"/>
          <a:ext cx="6797675" cy="7787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DF2AFA-A921-43DC-8A45-418733AA407F}">
      <dsp:nvSpPr>
        <dsp:cNvPr id="0" name=""/>
        <dsp:cNvSpPr/>
      </dsp:nvSpPr>
      <dsp:spPr>
        <a:xfrm>
          <a:off x="235585" y="2124041"/>
          <a:ext cx="428336" cy="4283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7214EA-8859-4BC1-86A0-19024962D713}">
      <dsp:nvSpPr>
        <dsp:cNvPr id="0" name=""/>
        <dsp:cNvSpPr/>
      </dsp:nvSpPr>
      <dsp:spPr>
        <a:xfrm>
          <a:off x="899507" y="1948812"/>
          <a:ext cx="5898167" cy="778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2" tIns="82422" rIns="82422" bIns="82422" numCol="1" spcCol="1270" anchor="ctr" anchorCtr="0">
          <a:noAutofit/>
        </a:bodyPr>
        <a:lstStyle/>
        <a:p>
          <a:pPr marL="0" lvl="0" indent="0" algn="l" defTabSz="844550">
            <a:lnSpc>
              <a:spcPct val="90000"/>
            </a:lnSpc>
            <a:spcBef>
              <a:spcPct val="0"/>
            </a:spcBef>
            <a:spcAft>
              <a:spcPct val="35000"/>
            </a:spcAft>
            <a:buNone/>
          </a:pPr>
          <a:r>
            <a:rPr lang="en-US" sz="1900" kern="1200"/>
            <a:t>Disruptive: “All of a sudden”</a:t>
          </a:r>
        </a:p>
      </dsp:txBody>
      <dsp:txXfrm>
        <a:off x="899507" y="1948812"/>
        <a:ext cx="5898167" cy="778794"/>
      </dsp:txXfrm>
    </dsp:sp>
    <dsp:sp modelId="{6C619244-E592-41BD-A065-35A8D0431B33}">
      <dsp:nvSpPr>
        <dsp:cNvPr id="0" name=""/>
        <dsp:cNvSpPr/>
      </dsp:nvSpPr>
      <dsp:spPr>
        <a:xfrm>
          <a:off x="0" y="2922305"/>
          <a:ext cx="6797675" cy="7787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8B9D32-6EC9-4CD3-99FB-FF4C13DDA643}">
      <dsp:nvSpPr>
        <dsp:cNvPr id="0" name=""/>
        <dsp:cNvSpPr/>
      </dsp:nvSpPr>
      <dsp:spPr>
        <a:xfrm>
          <a:off x="235585" y="3097533"/>
          <a:ext cx="428336" cy="4283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50485C-2A64-47F1-933F-0F1F6B95B1AB}">
      <dsp:nvSpPr>
        <dsp:cNvPr id="0" name=""/>
        <dsp:cNvSpPr/>
      </dsp:nvSpPr>
      <dsp:spPr>
        <a:xfrm>
          <a:off x="899507" y="2922305"/>
          <a:ext cx="5898167" cy="778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2" tIns="82422" rIns="82422" bIns="82422" numCol="1" spcCol="1270" anchor="ctr" anchorCtr="0">
          <a:noAutofit/>
        </a:bodyPr>
        <a:lstStyle/>
        <a:p>
          <a:pPr marL="0" lvl="0" indent="0" algn="l" defTabSz="844550">
            <a:lnSpc>
              <a:spcPct val="90000"/>
            </a:lnSpc>
            <a:spcBef>
              <a:spcPct val="0"/>
            </a:spcBef>
            <a:spcAft>
              <a:spcPct val="35000"/>
            </a:spcAft>
            <a:buNone/>
          </a:pPr>
          <a:r>
            <a:rPr lang="en-US" sz="1900" kern="1200"/>
            <a:t>Dematerialization: Your SmartPhone</a:t>
          </a:r>
        </a:p>
      </dsp:txBody>
      <dsp:txXfrm>
        <a:off x="899507" y="2922305"/>
        <a:ext cx="5898167" cy="778794"/>
      </dsp:txXfrm>
    </dsp:sp>
    <dsp:sp modelId="{BC99FB36-BF25-4C70-948A-575A0D0FDF54}">
      <dsp:nvSpPr>
        <dsp:cNvPr id="0" name=""/>
        <dsp:cNvSpPr/>
      </dsp:nvSpPr>
      <dsp:spPr>
        <a:xfrm>
          <a:off x="0" y="3895797"/>
          <a:ext cx="6797675" cy="7787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DFE050-BB7D-4290-93C8-FB7A218C8AE1}">
      <dsp:nvSpPr>
        <dsp:cNvPr id="0" name=""/>
        <dsp:cNvSpPr/>
      </dsp:nvSpPr>
      <dsp:spPr>
        <a:xfrm>
          <a:off x="235585" y="4071026"/>
          <a:ext cx="428336" cy="42833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478E41-3423-4A35-AF2B-C4AA92E7D192}">
      <dsp:nvSpPr>
        <dsp:cNvPr id="0" name=""/>
        <dsp:cNvSpPr/>
      </dsp:nvSpPr>
      <dsp:spPr>
        <a:xfrm>
          <a:off x="899507" y="3895797"/>
          <a:ext cx="5898167" cy="778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2" tIns="82422" rIns="82422" bIns="82422" numCol="1" spcCol="1270" anchor="ctr" anchorCtr="0">
          <a:noAutofit/>
        </a:bodyPr>
        <a:lstStyle/>
        <a:p>
          <a:pPr marL="0" lvl="0" indent="0" algn="l" defTabSz="844550">
            <a:lnSpc>
              <a:spcPct val="90000"/>
            </a:lnSpc>
            <a:spcBef>
              <a:spcPct val="0"/>
            </a:spcBef>
            <a:spcAft>
              <a:spcPct val="35000"/>
            </a:spcAft>
            <a:buNone/>
          </a:pPr>
          <a:r>
            <a:rPr lang="en-US" sz="1900" kern="1200"/>
            <a:t>Demonetization: Craigslist for classified ads</a:t>
          </a:r>
        </a:p>
      </dsp:txBody>
      <dsp:txXfrm>
        <a:off x="899507" y="3895797"/>
        <a:ext cx="5898167" cy="778794"/>
      </dsp:txXfrm>
    </dsp:sp>
    <dsp:sp modelId="{278A86AC-E9DE-4297-8294-2B3A8B03154D}">
      <dsp:nvSpPr>
        <dsp:cNvPr id="0" name=""/>
        <dsp:cNvSpPr/>
      </dsp:nvSpPr>
      <dsp:spPr>
        <a:xfrm>
          <a:off x="0" y="4869290"/>
          <a:ext cx="6797675" cy="7787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79337D-997B-418A-AD07-1F5D7E575022}">
      <dsp:nvSpPr>
        <dsp:cNvPr id="0" name=""/>
        <dsp:cNvSpPr/>
      </dsp:nvSpPr>
      <dsp:spPr>
        <a:xfrm>
          <a:off x="235585" y="5044518"/>
          <a:ext cx="428336" cy="42833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E209D0-9629-4E05-BC96-EFE8FFD3935C}">
      <dsp:nvSpPr>
        <dsp:cNvPr id="0" name=""/>
        <dsp:cNvSpPr/>
      </dsp:nvSpPr>
      <dsp:spPr>
        <a:xfrm>
          <a:off x="899507" y="4869290"/>
          <a:ext cx="5898167" cy="778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2" tIns="82422" rIns="82422" bIns="82422" numCol="1" spcCol="1270" anchor="ctr" anchorCtr="0">
          <a:noAutofit/>
        </a:bodyPr>
        <a:lstStyle/>
        <a:p>
          <a:pPr marL="0" lvl="0" indent="0" algn="l" defTabSz="844550">
            <a:lnSpc>
              <a:spcPct val="90000"/>
            </a:lnSpc>
            <a:spcBef>
              <a:spcPct val="0"/>
            </a:spcBef>
            <a:spcAft>
              <a:spcPct val="35000"/>
            </a:spcAft>
            <a:buNone/>
          </a:pPr>
          <a:r>
            <a:rPr lang="en-US" sz="1900" kern="1200"/>
            <a:t>Democratization: Goes anywhere and everywhere</a:t>
          </a:r>
        </a:p>
      </dsp:txBody>
      <dsp:txXfrm>
        <a:off x="899507" y="4869290"/>
        <a:ext cx="5898167" cy="7787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BDF63-E065-4E8F-97C8-0A705E357CC4}">
      <dsp:nvSpPr>
        <dsp:cNvPr id="0" name=""/>
        <dsp:cNvSpPr/>
      </dsp:nvSpPr>
      <dsp:spPr>
        <a:xfrm>
          <a:off x="0" y="0"/>
          <a:ext cx="8046720" cy="83293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Customer Obsession</a:t>
          </a:r>
        </a:p>
      </dsp:txBody>
      <dsp:txXfrm>
        <a:off x="24396" y="24396"/>
        <a:ext cx="7077531" cy="784145"/>
      </dsp:txXfrm>
    </dsp:sp>
    <dsp:sp modelId="{061BA8A7-C4A3-436C-9A2E-2083252A580C}">
      <dsp:nvSpPr>
        <dsp:cNvPr id="0" name=""/>
        <dsp:cNvSpPr/>
      </dsp:nvSpPr>
      <dsp:spPr>
        <a:xfrm>
          <a:off x="673912" y="984380"/>
          <a:ext cx="8046720" cy="832937"/>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Skeptical view of proxies</a:t>
          </a:r>
        </a:p>
      </dsp:txBody>
      <dsp:txXfrm>
        <a:off x="698308" y="1008776"/>
        <a:ext cx="6782605" cy="784145"/>
      </dsp:txXfrm>
    </dsp:sp>
    <dsp:sp modelId="{1302DDF1-0AAF-45AF-9B7C-6A17F5999712}">
      <dsp:nvSpPr>
        <dsp:cNvPr id="0" name=""/>
        <dsp:cNvSpPr/>
      </dsp:nvSpPr>
      <dsp:spPr>
        <a:xfrm>
          <a:off x="1337767" y="1968761"/>
          <a:ext cx="8046720" cy="83293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Eagar adoption of external trends</a:t>
          </a:r>
        </a:p>
      </dsp:txBody>
      <dsp:txXfrm>
        <a:off x="1362163" y="1993157"/>
        <a:ext cx="6792664" cy="784145"/>
      </dsp:txXfrm>
    </dsp:sp>
    <dsp:sp modelId="{534B73C6-646D-4C35-80EE-07E782188B67}">
      <dsp:nvSpPr>
        <dsp:cNvPr id="0" name=""/>
        <dsp:cNvSpPr/>
      </dsp:nvSpPr>
      <dsp:spPr>
        <a:xfrm>
          <a:off x="2011680" y="2953142"/>
          <a:ext cx="8046720" cy="832937"/>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High-velocity decision making</a:t>
          </a:r>
        </a:p>
      </dsp:txBody>
      <dsp:txXfrm>
        <a:off x="2036076" y="2977538"/>
        <a:ext cx="6782605" cy="784145"/>
      </dsp:txXfrm>
    </dsp:sp>
    <dsp:sp modelId="{DCF7174A-0BA9-4B52-B999-6883FCF3D921}">
      <dsp:nvSpPr>
        <dsp:cNvPr id="0" name=""/>
        <dsp:cNvSpPr/>
      </dsp:nvSpPr>
      <dsp:spPr>
        <a:xfrm>
          <a:off x="7505310" y="637954"/>
          <a:ext cx="541409" cy="54140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627127" y="637954"/>
        <a:ext cx="297775" cy="407410"/>
      </dsp:txXfrm>
    </dsp:sp>
    <dsp:sp modelId="{F1BB4FAB-522A-44A8-9ABC-959584EAB9E5}">
      <dsp:nvSpPr>
        <dsp:cNvPr id="0" name=""/>
        <dsp:cNvSpPr/>
      </dsp:nvSpPr>
      <dsp:spPr>
        <a:xfrm>
          <a:off x="8179223" y="1622335"/>
          <a:ext cx="541409" cy="541409"/>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01040" y="1622335"/>
        <a:ext cx="297775" cy="407410"/>
      </dsp:txXfrm>
    </dsp:sp>
    <dsp:sp modelId="{BB0BC9CB-A11B-4813-9B6C-D9B321CBEF91}">
      <dsp:nvSpPr>
        <dsp:cNvPr id="0" name=""/>
        <dsp:cNvSpPr/>
      </dsp:nvSpPr>
      <dsp:spPr>
        <a:xfrm>
          <a:off x="8843077" y="2606716"/>
          <a:ext cx="541409" cy="541409"/>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64894" y="2606716"/>
        <a:ext cx="297775" cy="4074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6763A-6B70-49AB-8554-8365E4D9303D}">
      <dsp:nvSpPr>
        <dsp:cNvPr id="0" name=""/>
        <dsp:cNvSpPr/>
      </dsp:nvSpPr>
      <dsp:spPr>
        <a:xfrm>
          <a:off x="0" y="4784761"/>
          <a:ext cx="8128000" cy="104678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Implement</a:t>
          </a:r>
          <a:endParaRPr lang="en-US" sz="1800" kern="1200" dirty="0"/>
        </a:p>
      </dsp:txBody>
      <dsp:txXfrm>
        <a:off x="0" y="4784761"/>
        <a:ext cx="8128000" cy="565265"/>
      </dsp:txXfrm>
    </dsp:sp>
    <dsp:sp modelId="{B5F08EDE-CAEF-4733-808C-C8B972A1A0BC}">
      <dsp:nvSpPr>
        <dsp:cNvPr id="0" name=""/>
        <dsp:cNvSpPr/>
      </dsp:nvSpPr>
      <dsp:spPr>
        <a:xfrm>
          <a:off x="0" y="5329091"/>
          <a:ext cx="4064000" cy="48152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r>
            <a:rPr lang="en-US" sz="2700" kern="1200" dirty="0"/>
            <a:t>Goals</a:t>
          </a:r>
        </a:p>
      </dsp:txBody>
      <dsp:txXfrm>
        <a:off x="0" y="5329091"/>
        <a:ext cx="4064000" cy="481522"/>
      </dsp:txXfrm>
    </dsp:sp>
    <dsp:sp modelId="{5D7000D6-A6EC-4420-8834-96EA04DA5AD0}">
      <dsp:nvSpPr>
        <dsp:cNvPr id="0" name=""/>
        <dsp:cNvSpPr/>
      </dsp:nvSpPr>
      <dsp:spPr>
        <a:xfrm>
          <a:off x="4064000" y="5329091"/>
          <a:ext cx="4064000" cy="48152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r>
            <a:rPr lang="en-US" sz="2700" kern="1200" dirty="0"/>
            <a:t>Change Management</a:t>
          </a:r>
        </a:p>
      </dsp:txBody>
      <dsp:txXfrm>
        <a:off x="4064000" y="5329091"/>
        <a:ext cx="4064000" cy="481522"/>
      </dsp:txXfrm>
    </dsp:sp>
    <dsp:sp modelId="{DA6F0AC1-9628-46C3-AF65-04CE2A60E367}">
      <dsp:nvSpPr>
        <dsp:cNvPr id="0" name=""/>
        <dsp:cNvSpPr/>
      </dsp:nvSpPr>
      <dsp:spPr>
        <a:xfrm rot="10800000">
          <a:off x="0" y="3190501"/>
          <a:ext cx="8128000" cy="1609961"/>
        </a:xfrm>
        <a:prstGeom prst="upArrowCallou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Select</a:t>
          </a:r>
          <a:endParaRPr lang="en-US" sz="1800" kern="1200" dirty="0"/>
        </a:p>
      </dsp:txBody>
      <dsp:txXfrm rot="-10800000">
        <a:off x="0" y="3190501"/>
        <a:ext cx="8128000" cy="565096"/>
      </dsp:txXfrm>
    </dsp:sp>
    <dsp:sp modelId="{588F430C-F0D3-4B9F-AD65-3167D93E1E9F}">
      <dsp:nvSpPr>
        <dsp:cNvPr id="0" name=""/>
        <dsp:cNvSpPr/>
      </dsp:nvSpPr>
      <dsp:spPr>
        <a:xfrm>
          <a:off x="0" y="3755598"/>
          <a:ext cx="4064000" cy="481378"/>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en-US" sz="2900" kern="1200" dirty="0"/>
            <a:t>Best Solution</a:t>
          </a:r>
        </a:p>
      </dsp:txBody>
      <dsp:txXfrm>
        <a:off x="0" y="3755598"/>
        <a:ext cx="4064000" cy="481378"/>
      </dsp:txXfrm>
    </dsp:sp>
    <dsp:sp modelId="{DB03443F-3BC0-45A8-B6BE-5EB63943FE57}">
      <dsp:nvSpPr>
        <dsp:cNvPr id="0" name=""/>
        <dsp:cNvSpPr/>
      </dsp:nvSpPr>
      <dsp:spPr>
        <a:xfrm>
          <a:off x="4064000" y="3755598"/>
          <a:ext cx="4064000" cy="481378"/>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en-US" sz="2900" kern="1200" dirty="0"/>
            <a:t>Open Architecture</a:t>
          </a:r>
        </a:p>
      </dsp:txBody>
      <dsp:txXfrm>
        <a:off x="4064000" y="3755598"/>
        <a:ext cx="4064000" cy="481378"/>
      </dsp:txXfrm>
    </dsp:sp>
    <dsp:sp modelId="{E4C52F1F-2766-4706-B29D-3CCFD70A2E9F}">
      <dsp:nvSpPr>
        <dsp:cNvPr id="0" name=""/>
        <dsp:cNvSpPr/>
      </dsp:nvSpPr>
      <dsp:spPr>
        <a:xfrm rot="10800000">
          <a:off x="0" y="1596242"/>
          <a:ext cx="8128000" cy="1609961"/>
        </a:xfrm>
        <a:prstGeom prst="upArrowCallou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Evaluate</a:t>
          </a:r>
          <a:endParaRPr lang="en-US" sz="1800" kern="1200" dirty="0"/>
        </a:p>
      </dsp:txBody>
      <dsp:txXfrm rot="-10800000">
        <a:off x="0" y="1596242"/>
        <a:ext cx="8128000" cy="565096"/>
      </dsp:txXfrm>
    </dsp:sp>
    <dsp:sp modelId="{003C6CFD-A01C-40A2-8BE7-7B745DCA182E}">
      <dsp:nvSpPr>
        <dsp:cNvPr id="0" name=""/>
        <dsp:cNvSpPr/>
      </dsp:nvSpPr>
      <dsp:spPr>
        <a:xfrm>
          <a:off x="0" y="2161338"/>
          <a:ext cx="4064000" cy="481378"/>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en-US" sz="2900" kern="1200" dirty="0"/>
            <a:t>Compare</a:t>
          </a:r>
        </a:p>
      </dsp:txBody>
      <dsp:txXfrm>
        <a:off x="0" y="2161338"/>
        <a:ext cx="4064000" cy="481378"/>
      </dsp:txXfrm>
    </dsp:sp>
    <dsp:sp modelId="{618D0697-949E-481B-8F30-E5E6585EC609}">
      <dsp:nvSpPr>
        <dsp:cNvPr id="0" name=""/>
        <dsp:cNvSpPr/>
      </dsp:nvSpPr>
      <dsp:spPr>
        <a:xfrm>
          <a:off x="4064000" y="2161338"/>
          <a:ext cx="4064000" cy="481378"/>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en-US" sz="2900" kern="1200" dirty="0"/>
            <a:t>Narrow</a:t>
          </a:r>
        </a:p>
      </dsp:txBody>
      <dsp:txXfrm>
        <a:off x="4064000" y="2161338"/>
        <a:ext cx="4064000" cy="481378"/>
      </dsp:txXfrm>
    </dsp:sp>
    <dsp:sp modelId="{A31CD663-F7CF-45CC-A196-6619FF9A6BA3}">
      <dsp:nvSpPr>
        <dsp:cNvPr id="0" name=""/>
        <dsp:cNvSpPr/>
      </dsp:nvSpPr>
      <dsp:spPr>
        <a:xfrm rot="10800000">
          <a:off x="0" y="1983"/>
          <a:ext cx="8128000" cy="1609961"/>
        </a:xfrm>
        <a:prstGeom prst="upArrowCallou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Discover</a:t>
          </a:r>
          <a:endParaRPr lang="en-US" sz="1800" kern="1200" dirty="0"/>
        </a:p>
      </dsp:txBody>
      <dsp:txXfrm rot="-10800000">
        <a:off x="0" y="1983"/>
        <a:ext cx="8128000" cy="565096"/>
      </dsp:txXfrm>
    </dsp:sp>
    <dsp:sp modelId="{638B9218-FE95-43B5-B5F8-49228BDF573E}">
      <dsp:nvSpPr>
        <dsp:cNvPr id="0" name=""/>
        <dsp:cNvSpPr/>
      </dsp:nvSpPr>
      <dsp:spPr>
        <a:xfrm>
          <a:off x="0" y="567079"/>
          <a:ext cx="4064000" cy="481378"/>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en-US" sz="2900" kern="1200" dirty="0"/>
            <a:t>Trends</a:t>
          </a:r>
        </a:p>
      </dsp:txBody>
      <dsp:txXfrm>
        <a:off x="0" y="567079"/>
        <a:ext cx="4064000" cy="481378"/>
      </dsp:txXfrm>
    </dsp:sp>
    <dsp:sp modelId="{DB80BB92-2CF6-4FDD-9DDA-8572CFF4768F}">
      <dsp:nvSpPr>
        <dsp:cNvPr id="0" name=""/>
        <dsp:cNvSpPr/>
      </dsp:nvSpPr>
      <dsp:spPr>
        <a:xfrm>
          <a:off x="4064000" y="567079"/>
          <a:ext cx="4064000" cy="481378"/>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en-US" sz="2900" kern="1200" dirty="0"/>
            <a:t>Solution Providers</a:t>
          </a:r>
        </a:p>
      </dsp:txBody>
      <dsp:txXfrm>
        <a:off x="4064000" y="567079"/>
        <a:ext cx="4064000" cy="4813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FF05C-F70A-4721-A229-1A0F0C62E82E}">
      <dsp:nvSpPr>
        <dsp:cNvPr id="0" name=""/>
        <dsp:cNvSpPr/>
      </dsp:nvSpPr>
      <dsp:spPr>
        <a:xfrm>
          <a:off x="0" y="3431"/>
          <a:ext cx="7012370" cy="731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7FA3C5-463B-40B8-9892-D4DE2F898A67}">
      <dsp:nvSpPr>
        <dsp:cNvPr id="0" name=""/>
        <dsp:cNvSpPr/>
      </dsp:nvSpPr>
      <dsp:spPr>
        <a:xfrm>
          <a:off x="221130" y="167908"/>
          <a:ext cx="402054" cy="4020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357F76-6961-440A-9B80-1D670ACE7C87}">
      <dsp:nvSpPr>
        <dsp:cNvPr id="0" name=""/>
        <dsp:cNvSpPr/>
      </dsp:nvSpPr>
      <dsp:spPr>
        <a:xfrm>
          <a:off x="844314" y="3431"/>
          <a:ext cx="6168055" cy="731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365" tIns="77365" rIns="77365" bIns="77365" numCol="1" spcCol="1270" anchor="ctr" anchorCtr="0">
          <a:noAutofit/>
        </a:bodyPr>
        <a:lstStyle/>
        <a:p>
          <a:pPr marL="0" lvl="0" indent="0" algn="l" defTabSz="844550">
            <a:lnSpc>
              <a:spcPct val="100000"/>
            </a:lnSpc>
            <a:spcBef>
              <a:spcPct val="0"/>
            </a:spcBef>
            <a:spcAft>
              <a:spcPct val="35000"/>
            </a:spcAft>
            <a:buNone/>
          </a:pPr>
          <a:r>
            <a:rPr lang="en-US" sz="1900" kern="1200" dirty="0"/>
            <a:t>What have you learned?</a:t>
          </a:r>
        </a:p>
      </dsp:txBody>
      <dsp:txXfrm>
        <a:off x="844314" y="3431"/>
        <a:ext cx="6168055" cy="731008"/>
      </dsp:txXfrm>
    </dsp:sp>
    <dsp:sp modelId="{F09418FC-7765-471E-9941-6AB4E98F150B}">
      <dsp:nvSpPr>
        <dsp:cNvPr id="0" name=""/>
        <dsp:cNvSpPr/>
      </dsp:nvSpPr>
      <dsp:spPr>
        <a:xfrm>
          <a:off x="0" y="917192"/>
          <a:ext cx="7012370" cy="731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525E43-1C4E-4B10-9BD9-A40B700D6301}">
      <dsp:nvSpPr>
        <dsp:cNvPr id="0" name=""/>
        <dsp:cNvSpPr/>
      </dsp:nvSpPr>
      <dsp:spPr>
        <a:xfrm>
          <a:off x="221130" y="1081669"/>
          <a:ext cx="402054" cy="402054"/>
        </a:xfrm>
        <a:prstGeom prst="rect">
          <a:avLst/>
        </a:prstGeom>
        <a:solidFill>
          <a:schemeClr val="accent3">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2A7A1B-A821-4E19-A223-970D23288C22}">
      <dsp:nvSpPr>
        <dsp:cNvPr id="0" name=""/>
        <dsp:cNvSpPr/>
      </dsp:nvSpPr>
      <dsp:spPr>
        <a:xfrm>
          <a:off x="844314" y="917192"/>
          <a:ext cx="6168055" cy="731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365" tIns="77365" rIns="77365" bIns="77365" numCol="1" spcCol="1270" anchor="ctr" anchorCtr="0">
          <a:noAutofit/>
        </a:bodyPr>
        <a:lstStyle/>
        <a:p>
          <a:pPr marL="0" lvl="0" indent="0" algn="l" defTabSz="844550">
            <a:lnSpc>
              <a:spcPct val="100000"/>
            </a:lnSpc>
            <a:spcBef>
              <a:spcPct val="0"/>
            </a:spcBef>
            <a:spcAft>
              <a:spcPct val="35000"/>
            </a:spcAft>
            <a:buNone/>
          </a:pPr>
          <a:r>
            <a:rPr lang="en-US" sz="1900" kern="1200" dirty="0"/>
            <a:t>Rethink Your Assumptions</a:t>
          </a:r>
        </a:p>
      </dsp:txBody>
      <dsp:txXfrm>
        <a:off x="844314" y="917192"/>
        <a:ext cx="6168055" cy="731008"/>
      </dsp:txXfrm>
    </dsp:sp>
    <dsp:sp modelId="{4B195F81-07B6-4456-B92D-08F78328B71A}">
      <dsp:nvSpPr>
        <dsp:cNvPr id="0" name=""/>
        <dsp:cNvSpPr/>
      </dsp:nvSpPr>
      <dsp:spPr>
        <a:xfrm>
          <a:off x="0" y="1830952"/>
          <a:ext cx="7012370" cy="731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AB3550-2C94-4F46-B3A3-6E8B5502FCA6}">
      <dsp:nvSpPr>
        <dsp:cNvPr id="0" name=""/>
        <dsp:cNvSpPr/>
      </dsp:nvSpPr>
      <dsp:spPr>
        <a:xfrm>
          <a:off x="221130" y="1995429"/>
          <a:ext cx="402054" cy="4020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3FC02D-F96D-43B8-931E-062CB6D51FE0}">
      <dsp:nvSpPr>
        <dsp:cNvPr id="0" name=""/>
        <dsp:cNvSpPr/>
      </dsp:nvSpPr>
      <dsp:spPr>
        <a:xfrm>
          <a:off x="844314" y="1830952"/>
          <a:ext cx="6168055" cy="731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365" tIns="77365" rIns="77365" bIns="77365" numCol="1" spcCol="1270" anchor="ctr" anchorCtr="0">
          <a:noAutofit/>
        </a:bodyPr>
        <a:lstStyle/>
        <a:p>
          <a:pPr marL="0" lvl="0" indent="0" algn="l" defTabSz="844550">
            <a:lnSpc>
              <a:spcPct val="100000"/>
            </a:lnSpc>
            <a:spcBef>
              <a:spcPct val="0"/>
            </a:spcBef>
            <a:spcAft>
              <a:spcPct val="35000"/>
            </a:spcAft>
            <a:buNone/>
          </a:pPr>
          <a:r>
            <a:rPr lang="en-US" sz="1900" kern="1200" dirty="0"/>
            <a:t>What Process and procedures should change?</a:t>
          </a:r>
        </a:p>
      </dsp:txBody>
      <dsp:txXfrm>
        <a:off x="844314" y="1830952"/>
        <a:ext cx="6168055" cy="731008"/>
      </dsp:txXfrm>
    </dsp:sp>
    <dsp:sp modelId="{4C951377-1C08-4B64-B9D0-237B34DE93CA}">
      <dsp:nvSpPr>
        <dsp:cNvPr id="0" name=""/>
        <dsp:cNvSpPr/>
      </dsp:nvSpPr>
      <dsp:spPr>
        <a:xfrm>
          <a:off x="0" y="2744713"/>
          <a:ext cx="7012370" cy="731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66F174-33AD-400C-B954-6BF26BD5BBB1}">
      <dsp:nvSpPr>
        <dsp:cNvPr id="0" name=""/>
        <dsp:cNvSpPr/>
      </dsp:nvSpPr>
      <dsp:spPr>
        <a:xfrm>
          <a:off x="221130" y="2909190"/>
          <a:ext cx="402054" cy="4020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D9A63D-C7DE-4239-AB51-A6BE89B52DA4}">
      <dsp:nvSpPr>
        <dsp:cNvPr id="0" name=""/>
        <dsp:cNvSpPr/>
      </dsp:nvSpPr>
      <dsp:spPr>
        <a:xfrm>
          <a:off x="844314" y="2744713"/>
          <a:ext cx="6168055" cy="731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365" tIns="77365" rIns="77365" bIns="77365" numCol="1" spcCol="1270" anchor="ctr" anchorCtr="0">
          <a:noAutofit/>
        </a:bodyPr>
        <a:lstStyle/>
        <a:p>
          <a:pPr marL="0" lvl="0" indent="0" algn="l" defTabSz="844550">
            <a:lnSpc>
              <a:spcPct val="100000"/>
            </a:lnSpc>
            <a:spcBef>
              <a:spcPct val="0"/>
            </a:spcBef>
            <a:spcAft>
              <a:spcPct val="35000"/>
            </a:spcAft>
            <a:buNone/>
          </a:pPr>
          <a:r>
            <a:rPr lang="en-US" sz="1900" kern="1200" dirty="0"/>
            <a:t>Communication &amp; Collaboration is key</a:t>
          </a:r>
        </a:p>
      </dsp:txBody>
      <dsp:txXfrm>
        <a:off x="844314" y="2744713"/>
        <a:ext cx="6168055" cy="731008"/>
      </dsp:txXfrm>
    </dsp:sp>
    <dsp:sp modelId="{E40F8663-BFAA-49AE-AFF6-96BC9E2FB092}">
      <dsp:nvSpPr>
        <dsp:cNvPr id="0" name=""/>
        <dsp:cNvSpPr/>
      </dsp:nvSpPr>
      <dsp:spPr>
        <a:xfrm>
          <a:off x="0" y="3658473"/>
          <a:ext cx="7012370" cy="731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825FD9-8DC1-409D-BC64-9FF931CA9F8B}">
      <dsp:nvSpPr>
        <dsp:cNvPr id="0" name=""/>
        <dsp:cNvSpPr/>
      </dsp:nvSpPr>
      <dsp:spPr>
        <a:xfrm>
          <a:off x="221130" y="3822950"/>
          <a:ext cx="402054" cy="4020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91B716-6E24-44AA-B9D8-23498574E6D1}">
      <dsp:nvSpPr>
        <dsp:cNvPr id="0" name=""/>
        <dsp:cNvSpPr/>
      </dsp:nvSpPr>
      <dsp:spPr>
        <a:xfrm>
          <a:off x="844314" y="3658473"/>
          <a:ext cx="6168055" cy="731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365" tIns="77365" rIns="77365" bIns="77365" numCol="1" spcCol="1270" anchor="ctr" anchorCtr="0">
          <a:noAutofit/>
        </a:bodyPr>
        <a:lstStyle/>
        <a:p>
          <a:pPr marL="0" lvl="0" indent="0" algn="l" defTabSz="844550">
            <a:lnSpc>
              <a:spcPct val="100000"/>
            </a:lnSpc>
            <a:spcBef>
              <a:spcPct val="0"/>
            </a:spcBef>
            <a:spcAft>
              <a:spcPct val="35000"/>
            </a:spcAft>
            <a:buNone/>
          </a:pPr>
          <a:r>
            <a:rPr lang="en-US" sz="1900" kern="1200"/>
            <a:t>Flexibility is key</a:t>
          </a:r>
        </a:p>
      </dsp:txBody>
      <dsp:txXfrm>
        <a:off x="844314" y="3658473"/>
        <a:ext cx="6168055" cy="7310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6A1E6-F5D9-4E1E-8C43-B1559604F4A2}">
      <dsp:nvSpPr>
        <dsp:cNvPr id="0" name=""/>
        <dsp:cNvSpPr/>
      </dsp:nvSpPr>
      <dsp:spPr>
        <a:xfrm>
          <a:off x="861" y="0"/>
          <a:ext cx="3489945" cy="3814281"/>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729" tIns="0" rIns="344729" bIns="330200" numCol="1" spcCol="1270" anchor="t" anchorCtr="0">
          <a:noAutofit/>
        </a:bodyPr>
        <a:lstStyle/>
        <a:p>
          <a:pPr marL="0" lvl="0" indent="0" algn="l" defTabSz="1155700">
            <a:lnSpc>
              <a:spcPct val="90000"/>
            </a:lnSpc>
            <a:spcBef>
              <a:spcPct val="0"/>
            </a:spcBef>
            <a:spcAft>
              <a:spcPct val="35000"/>
            </a:spcAft>
            <a:buNone/>
          </a:pPr>
          <a:r>
            <a:rPr lang="en-US" sz="2600" kern="1200"/>
            <a:t>Death of the 5-day workweek?</a:t>
          </a:r>
        </a:p>
      </dsp:txBody>
      <dsp:txXfrm>
        <a:off x="861" y="1525712"/>
        <a:ext cx="3489945" cy="2288568"/>
      </dsp:txXfrm>
    </dsp:sp>
    <dsp:sp modelId="{1578E285-F60C-4A23-9B2E-B00CA30CF7D8}">
      <dsp:nvSpPr>
        <dsp:cNvPr id="0" name=""/>
        <dsp:cNvSpPr/>
      </dsp:nvSpPr>
      <dsp:spPr>
        <a:xfrm>
          <a:off x="861" y="0"/>
          <a:ext cx="3489945" cy="152571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4729" tIns="165100" rIns="344729"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61" y="0"/>
        <a:ext cx="3489945" cy="1525712"/>
      </dsp:txXfrm>
    </dsp:sp>
    <dsp:sp modelId="{9DB184A5-4EC5-4B43-9241-AC942EEA39B1}">
      <dsp:nvSpPr>
        <dsp:cNvPr id="0" name=""/>
        <dsp:cNvSpPr/>
      </dsp:nvSpPr>
      <dsp:spPr>
        <a:xfrm>
          <a:off x="3770002" y="0"/>
          <a:ext cx="3489945" cy="3814281"/>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729" tIns="0" rIns="344729" bIns="330200" numCol="1" spcCol="1270" anchor="t" anchorCtr="0">
          <a:noAutofit/>
        </a:bodyPr>
        <a:lstStyle/>
        <a:p>
          <a:pPr marL="0" lvl="0" indent="0" algn="l" defTabSz="1155700">
            <a:lnSpc>
              <a:spcPct val="90000"/>
            </a:lnSpc>
            <a:spcBef>
              <a:spcPct val="0"/>
            </a:spcBef>
            <a:spcAft>
              <a:spcPct val="35000"/>
            </a:spcAft>
            <a:buNone/>
          </a:pPr>
          <a:r>
            <a:rPr lang="en-US" sz="2600" kern="1200"/>
            <a:t>Offices for comradery, not accountability</a:t>
          </a:r>
        </a:p>
      </dsp:txBody>
      <dsp:txXfrm>
        <a:off x="3770002" y="1525712"/>
        <a:ext cx="3489945" cy="2288568"/>
      </dsp:txXfrm>
    </dsp:sp>
    <dsp:sp modelId="{6A268F6D-C939-482B-9FBB-FC52DC5B0527}">
      <dsp:nvSpPr>
        <dsp:cNvPr id="0" name=""/>
        <dsp:cNvSpPr/>
      </dsp:nvSpPr>
      <dsp:spPr>
        <a:xfrm>
          <a:off x="3770002" y="0"/>
          <a:ext cx="3489945" cy="152571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4729" tIns="165100" rIns="344729"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770002" y="0"/>
        <a:ext cx="3489945" cy="1525712"/>
      </dsp:txXfrm>
    </dsp:sp>
    <dsp:sp modelId="{E8F131F6-581F-4C04-849B-32DB53274A80}">
      <dsp:nvSpPr>
        <dsp:cNvPr id="0" name=""/>
        <dsp:cNvSpPr/>
      </dsp:nvSpPr>
      <dsp:spPr>
        <a:xfrm>
          <a:off x="7539143" y="0"/>
          <a:ext cx="3489945" cy="3814281"/>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729" tIns="0" rIns="344729" bIns="330200" numCol="1" spcCol="1270" anchor="t" anchorCtr="0">
          <a:noAutofit/>
        </a:bodyPr>
        <a:lstStyle/>
        <a:p>
          <a:pPr marL="0" lvl="0" indent="0" algn="l" defTabSz="1155700">
            <a:lnSpc>
              <a:spcPct val="90000"/>
            </a:lnSpc>
            <a:spcBef>
              <a:spcPct val="0"/>
            </a:spcBef>
            <a:spcAft>
              <a:spcPct val="35000"/>
            </a:spcAft>
            <a:buNone/>
          </a:pPr>
          <a:r>
            <a:rPr lang="en-US" sz="2600" kern="1200"/>
            <a:t>Employee flexibility is now table stakes</a:t>
          </a:r>
        </a:p>
      </dsp:txBody>
      <dsp:txXfrm>
        <a:off x="7539143" y="1525712"/>
        <a:ext cx="3489945" cy="2288568"/>
      </dsp:txXfrm>
    </dsp:sp>
    <dsp:sp modelId="{B3A8C636-5250-4B66-A3E6-49AE9F2D3175}">
      <dsp:nvSpPr>
        <dsp:cNvPr id="0" name=""/>
        <dsp:cNvSpPr/>
      </dsp:nvSpPr>
      <dsp:spPr>
        <a:xfrm>
          <a:off x="7539143" y="0"/>
          <a:ext cx="3489945" cy="152571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4729" tIns="165100" rIns="344729"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539143" y="0"/>
        <a:ext cx="3489945" cy="15257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4981D-4AF9-40DD-AA77-76B85F202A23}">
      <dsp:nvSpPr>
        <dsp:cNvPr id="0" name=""/>
        <dsp:cNvSpPr/>
      </dsp:nvSpPr>
      <dsp:spPr>
        <a:xfrm>
          <a:off x="0" y="4929"/>
          <a:ext cx="10058399" cy="57563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Existing Agencies</a:t>
          </a:r>
        </a:p>
      </dsp:txBody>
      <dsp:txXfrm>
        <a:off x="28100" y="33029"/>
        <a:ext cx="10002199" cy="519439"/>
      </dsp:txXfrm>
    </dsp:sp>
    <dsp:sp modelId="{4369A048-7BE1-4F4F-A9E0-48BD908E1C8E}">
      <dsp:nvSpPr>
        <dsp:cNvPr id="0" name=""/>
        <dsp:cNvSpPr/>
      </dsp:nvSpPr>
      <dsp:spPr>
        <a:xfrm>
          <a:off x="0" y="580569"/>
          <a:ext cx="10058399"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A few are adopting a startup mindset</a:t>
          </a:r>
        </a:p>
        <a:p>
          <a:pPr marL="171450" lvl="1" indent="-171450" algn="l" defTabSz="844550">
            <a:lnSpc>
              <a:spcPct val="90000"/>
            </a:lnSpc>
            <a:spcBef>
              <a:spcPct val="0"/>
            </a:spcBef>
            <a:spcAft>
              <a:spcPct val="20000"/>
            </a:spcAft>
            <a:buChar char="•"/>
          </a:pPr>
          <a:r>
            <a:rPr lang="en-US" sz="1900" kern="1200"/>
            <a:t>Experimenting with new ways of doing business</a:t>
          </a:r>
        </a:p>
      </dsp:txBody>
      <dsp:txXfrm>
        <a:off x="0" y="580569"/>
        <a:ext cx="10058399" cy="658260"/>
      </dsp:txXfrm>
    </dsp:sp>
    <dsp:sp modelId="{41C90D5A-394B-44D7-8074-753C9AC79E23}">
      <dsp:nvSpPr>
        <dsp:cNvPr id="0" name=""/>
        <dsp:cNvSpPr/>
      </dsp:nvSpPr>
      <dsp:spPr>
        <a:xfrm>
          <a:off x="0" y="1238830"/>
          <a:ext cx="10058399" cy="57563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New agencies are not waiting</a:t>
          </a:r>
        </a:p>
      </dsp:txBody>
      <dsp:txXfrm>
        <a:off x="28100" y="1266930"/>
        <a:ext cx="10002199" cy="519439"/>
      </dsp:txXfrm>
    </dsp:sp>
    <dsp:sp modelId="{F9113DD8-174B-4AB4-AC45-E263515D346A}">
      <dsp:nvSpPr>
        <dsp:cNvPr id="0" name=""/>
        <dsp:cNvSpPr/>
      </dsp:nvSpPr>
      <dsp:spPr>
        <a:xfrm>
          <a:off x="0" y="1814469"/>
          <a:ext cx="10058399"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M&amp;A is creating new agencies</a:t>
          </a:r>
        </a:p>
        <a:p>
          <a:pPr marL="171450" lvl="1" indent="-171450" algn="l" defTabSz="844550">
            <a:lnSpc>
              <a:spcPct val="90000"/>
            </a:lnSpc>
            <a:spcBef>
              <a:spcPct val="0"/>
            </a:spcBef>
            <a:spcAft>
              <a:spcPct val="20000"/>
            </a:spcAft>
            <a:buChar char="•"/>
          </a:pPr>
          <a:r>
            <a:rPr lang="en-US" sz="1900" kern="1200" dirty="0"/>
            <a:t>Not everyone likes larger organizations</a:t>
          </a:r>
        </a:p>
        <a:p>
          <a:pPr marL="171450" lvl="1" indent="-171450" algn="l" defTabSz="844550">
            <a:lnSpc>
              <a:spcPct val="90000"/>
            </a:lnSpc>
            <a:spcBef>
              <a:spcPct val="0"/>
            </a:spcBef>
            <a:spcAft>
              <a:spcPct val="20000"/>
            </a:spcAft>
            <a:buChar char="•"/>
          </a:pPr>
          <a:r>
            <a:rPr lang="en-US" sz="1900" kern="1200"/>
            <a:t>Technology tools are easier and cheaper</a:t>
          </a:r>
        </a:p>
      </dsp:txBody>
      <dsp:txXfrm>
        <a:off x="0" y="1814469"/>
        <a:ext cx="10058399" cy="993600"/>
      </dsp:txXfrm>
    </dsp:sp>
    <dsp:sp modelId="{B63E5EBF-1C9A-45E7-A5B0-BBEA9CE9F4F2}">
      <dsp:nvSpPr>
        <dsp:cNvPr id="0" name=""/>
        <dsp:cNvSpPr/>
      </dsp:nvSpPr>
      <dsp:spPr>
        <a:xfrm>
          <a:off x="0" y="2808070"/>
          <a:ext cx="10058399" cy="57563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Traditional Vendors are responding, but slowly</a:t>
          </a:r>
        </a:p>
      </dsp:txBody>
      <dsp:txXfrm>
        <a:off x="28100" y="2836170"/>
        <a:ext cx="10002199" cy="519439"/>
      </dsp:txXfrm>
    </dsp:sp>
    <dsp:sp modelId="{B5322886-A35D-4275-A9A0-8C66F9A38566}">
      <dsp:nvSpPr>
        <dsp:cNvPr id="0" name=""/>
        <dsp:cNvSpPr/>
      </dsp:nvSpPr>
      <dsp:spPr>
        <a:xfrm>
          <a:off x="0" y="3383710"/>
          <a:ext cx="10058399"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And, it’s not always their fault</a:t>
          </a:r>
        </a:p>
      </dsp:txBody>
      <dsp:txXfrm>
        <a:off x="0" y="3383710"/>
        <a:ext cx="10058399" cy="3974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B0FF9-4179-4CC9-8AAE-D22C97BF526C}">
      <dsp:nvSpPr>
        <dsp:cNvPr id="0" name=""/>
        <dsp:cNvSpPr/>
      </dsp:nvSpPr>
      <dsp:spPr>
        <a:xfrm>
          <a:off x="0" y="689"/>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8F4BB4-8DFB-44E8-B981-E9D54E75AC23}">
      <dsp:nvSpPr>
        <dsp:cNvPr id="0" name=""/>
        <dsp:cNvSpPr/>
      </dsp:nvSpPr>
      <dsp:spPr>
        <a:xfrm>
          <a:off x="0" y="689"/>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Basic Agency Management system </a:t>
          </a:r>
          <a:endParaRPr lang="en-US" sz="2200" kern="1200"/>
        </a:p>
      </dsp:txBody>
      <dsp:txXfrm>
        <a:off x="0" y="689"/>
        <a:ext cx="6797675" cy="806933"/>
      </dsp:txXfrm>
    </dsp:sp>
    <dsp:sp modelId="{D4BEF237-C9F6-4A54-A5FE-587D787A1CA9}">
      <dsp:nvSpPr>
        <dsp:cNvPr id="0" name=""/>
        <dsp:cNvSpPr/>
      </dsp:nvSpPr>
      <dsp:spPr>
        <a:xfrm>
          <a:off x="0" y="807622"/>
          <a:ext cx="6797675" cy="0"/>
        </a:xfrm>
        <a:prstGeom prst="line">
          <a:avLst/>
        </a:prstGeom>
        <a:solidFill>
          <a:schemeClr val="accent2">
            <a:hueOff val="-221971"/>
            <a:satOff val="-98"/>
            <a:lumOff val="261"/>
            <a:alphaOff val="0"/>
          </a:schemeClr>
        </a:solidFill>
        <a:ln w="15875" cap="flat" cmpd="sng" algn="ctr">
          <a:solidFill>
            <a:schemeClr val="accent2">
              <a:hueOff val="-221971"/>
              <a:satOff val="-98"/>
              <a:lumOff val="2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6DFD95-0DFD-4421-830A-01B33C095D5F}">
      <dsp:nvSpPr>
        <dsp:cNvPr id="0" name=""/>
        <dsp:cNvSpPr/>
      </dsp:nvSpPr>
      <dsp:spPr>
        <a:xfrm>
          <a:off x="0" y="807622"/>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Accounting system, if not in Agency Management System </a:t>
          </a:r>
          <a:endParaRPr lang="en-US" sz="2200" kern="1200"/>
        </a:p>
      </dsp:txBody>
      <dsp:txXfrm>
        <a:off x="0" y="807622"/>
        <a:ext cx="6797675" cy="806933"/>
      </dsp:txXfrm>
    </dsp:sp>
    <dsp:sp modelId="{7FD252D8-4921-4523-9EBA-69469AEFA573}">
      <dsp:nvSpPr>
        <dsp:cNvPr id="0" name=""/>
        <dsp:cNvSpPr/>
      </dsp:nvSpPr>
      <dsp:spPr>
        <a:xfrm>
          <a:off x="0" y="1614556"/>
          <a:ext cx="6797675" cy="0"/>
        </a:xfrm>
        <a:prstGeom prst="line">
          <a:avLst/>
        </a:prstGeom>
        <a:solidFill>
          <a:schemeClr val="accent2">
            <a:hueOff val="-443941"/>
            <a:satOff val="-195"/>
            <a:lumOff val="523"/>
            <a:alphaOff val="0"/>
          </a:schemeClr>
        </a:solidFill>
        <a:ln w="15875" cap="flat" cmpd="sng" algn="ctr">
          <a:solidFill>
            <a:schemeClr val="accent2">
              <a:hueOff val="-443941"/>
              <a:satOff val="-195"/>
              <a:lumOff val="5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1C81CA-A7B5-4CE9-B2F4-538F108B8B9A}">
      <dsp:nvSpPr>
        <dsp:cNvPr id="0" name=""/>
        <dsp:cNvSpPr/>
      </dsp:nvSpPr>
      <dsp:spPr>
        <a:xfrm>
          <a:off x="0" y="1614556"/>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Office 365 Business Premium </a:t>
          </a:r>
          <a:endParaRPr lang="en-US" sz="2200" kern="1200"/>
        </a:p>
      </dsp:txBody>
      <dsp:txXfrm>
        <a:off x="0" y="1614556"/>
        <a:ext cx="6797675" cy="806933"/>
      </dsp:txXfrm>
    </dsp:sp>
    <dsp:sp modelId="{07CB2391-79F8-4AAD-9DF3-BD17EADD7F62}">
      <dsp:nvSpPr>
        <dsp:cNvPr id="0" name=""/>
        <dsp:cNvSpPr/>
      </dsp:nvSpPr>
      <dsp:spPr>
        <a:xfrm>
          <a:off x="0" y="2421489"/>
          <a:ext cx="6797675" cy="0"/>
        </a:xfrm>
        <a:prstGeom prst="line">
          <a:avLst/>
        </a:prstGeom>
        <a:solidFill>
          <a:schemeClr val="accent2">
            <a:hueOff val="-665912"/>
            <a:satOff val="-293"/>
            <a:lumOff val="784"/>
            <a:alphaOff val="0"/>
          </a:schemeClr>
        </a:solidFill>
        <a:ln w="15875" cap="flat" cmpd="sng" algn="ctr">
          <a:solidFill>
            <a:schemeClr val="accent2">
              <a:hueOff val="-665912"/>
              <a:satOff val="-293"/>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E18E2-DF5D-4593-868D-BA68AE8F55EC}">
      <dsp:nvSpPr>
        <dsp:cNvPr id="0" name=""/>
        <dsp:cNvSpPr/>
      </dsp:nvSpPr>
      <dsp:spPr>
        <a:xfrm>
          <a:off x="0" y="2421489"/>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VOIP telephone system </a:t>
          </a:r>
          <a:endParaRPr lang="en-US" sz="2200" kern="1200"/>
        </a:p>
      </dsp:txBody>
      <dsp:txXfrm>
        <a:off x="0" y="2421489"/>
        <a:ext cx="6797675" cy="806933"/>
      </dsp:txXfrm>
    </dsp:sp>
    <dsp:sp modelId="{2666E405-5DBA-47C9-A4ED-2C8561285441}">
      <dsp:nvSpPr>
        <dsp:cNvPr id="0" name=""/>
        <dsp:cNvSpPr/>
      </dsp:nvSpPr>
      <dsp:spPr>
        <a:xfrm>
          <a:off x="0" y="3228422"/>
          <a:ext cx="6797675" cy="0"/>
        </a:xfrm>
        <a:prstGeom prst="line">
          <a:avLst/>
        </a:prstGeom>
        <a:solidFill>
          <a:schemeClr val="accent2">
            <a:hueOff val="-887883"/>
            <a:satOff val="-391"/>
            <a:lumOff val="1046"/>
            <a:alphaOff val="0"/>
          </a:schemeClr>
        </a:solidFill>
        <a:ln w="15875" cap="flat" cmpd="sng" algn="ctr">
          <a:solidFill>
            <a:schemeClr val="accent2">
              <a:hueOff val="-887883"/>
              <a:satOff val="-391"/>
              <a:lumOff val="10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AA753F-429F-48F1-8696-E2741233F408}">
      <dsp:nvSpPr>
        <dsp:cNvPr id="0" name=""/>
        <dsp:cNvSpPr/>
      </dsp:nvSpPr>
      <dsp:spPr>
        <a:xfrm>
          <a:off x="0" y="3228422"/>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Website </a:t>
          </a:r>
          <a:endParaRPr lang="en-US" sz="2200" kern="1200"/>
        </a:p>
      </dsp:txBody>
      <dsp:txXfrm>
        <a:off x="0" y="3228422"/>
        <a:ext cx="6797675" cy="806933"/>
      </dsp:txXfrm>
    </dsp:sp>
    <dsp:sp modelId="{098EAF5A-326A-44EF-BF27-41CCDDEE8062}">
      <dsp:nvSpPr>
        <dsp:cNvPr id="0" name=""/>
        <dsp:cNvSpPr/>
      </dsp:nvSpPr>
      <dsp:spPr>
        <a:xfrm>
          <a:off x="0" y="4035355"/>
          <a:ext cx="6797675" cy="0"/>
        </a:xfrm>
        <a:prstGeom prst="line">
          <a:avLst/>
        </a:prstGeom>
        <a:solidFill>
          <a:schemeClr val="accent2">
            <a:hueOff val="-1109853"/>
            <a:satOff val="-488"/>
            <a:lumOff val="1307"/>
            <a:alphaOff val="0"/>
          </a:schemeClr>
        </a:solidFill>
        <a:ln w="15875" cap="flat" cmpd="sng" algn="ctr">
          <a:solidFill>
            <a:schemeClr val="accent2">
              <a:hueOff val="-1109853"/>
              <a:satOff val="-488"/>
              <a:lumOff val="130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5D6C2C-4DFB-4AF6-AAB4-424CCB6602CD}">
      <dsp:nvSpPr>
        <dsp:cNvPr id="0" name=""/>
        <dsp:cNvSpPr/>
      </dsp:nvSpPr>
      <dsp:spPr>
        <a:xfrm>
          <a:off x="0" y="4035355"/>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Social media presence </a:t>
          </a:r>
          <a:endParaRPr lang="en-US" sz="2200" kern="1200"/>
        </a:p>
      </dsp:txBody>
      <dsp:txXfrm>
        <a:off x="0" y="4035355"/>
        <a:ext cx="6797675" cy="806933"/>
      </dsp:txXfrm>
    </dsp:sp>
    <dsp:sp modelId="{BAE31AC0-33BF-4E80-8790-42860D4A2726}">
      <dsp:nvSpPr>
        <dsp:cNvPr id="0" name=""/>
        <dsp:cNvSpPr/>
      </dsp:nvSpPr>
      <dsp:spPr>
        <a:xfrm>
          <a:off x="0" y="4842289"/>
          <a:ext cx="6797675" cy="0"/>
        </a:xfrm>
        <a:prstGeom prst="line">
          <a:avLst/>
        </a:prstGeom>
        <a:solidFill>
          <a:schemeClr val="accent2">
            <a:hueOff val="-1331824"/>
            <a:satOff val="-586"/>
            <a:lumOff val="1569"/>
            <a:alphaOff val="0"/>
          </a:schemeClr>
        </a:solidFill>
        <a:ln w="15875" cap="flat" cmpd="sng" algn="ctr">
          <a:solidFill>
            <a:schemeClr val="accent2">
              <a:hueOff val="-1331824"/>
              <a:satOff val="-586"/>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19F368-BB01-4475-9E1A-5AAD69BE6E15}">
      <dsp:nvSpPr>
        <dsp:cNvPr id="0" name=""/>
        <dsp:cNvSpPr/>
      </dsp:nvSpPr>
      <dsp:spPr>
        <a:xfrm>
          <a:off x="0" y="4842289"/>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Zoom </a:t>
          </a:r>
          <a:endParaRPr lang="en-US" sz="2200" kern="1200"/>
        </a:p>
      </dsp:txBody>
      <dsp:txXfrm>
        <a:off x="0" y="4842289"/>
        <a:ext cx="6797675" cy="8069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43CCC-FFE5-4533-A9B9-213ABA289F41}">
      <dsp:nvSpPr>
        <dsp:cNvPr id="0" name=""/>
        <dsp:cNvSpPr/>
      </dsp:nvSpPr>
      <dsp:spPr>
        <a:xfrm>
          <a:off x="0" y="4413"/>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EDD7B3-25F4-45A8-9DAD-81A613C7C442}">
      <dsp:nvSpPr>
        <dsp:cNvPr id="0" name=""/>
        <dsp:cNvSpPr/>
      </dsp:nvSpPr>
      <dsp:spPr>
        <a:xfrm>
          <a:off x="284404" y="215954"/>
          <a:ext cx="517099" cy="517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8724DE-BD6C-4BC7-8C74-DCD0B40010A9}">
      <dsp:nvSpPr>
        <dsp:cNvPr id="0" name=""/>
        <dsp:cNvSpPr/>
      </dsp:nvSpPr>
      <dsp:spPr>
        <a:xfrm>
          <a:off x="1085908" y="4413"/>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US" sz="1900" kern="1200"/>
            <a:t>Create a strategy</a:t>
          </a:r>
        </a:p>
      </dsp:txBody>
      <dsp:txXfrm>
        <a:off x="1085908" y="4413"/>
        <a:ext cx="5711766" cy="940180"/>
      </dsp:txXfrm>
    </dsp:sp>
    <dsp:sp modelId="{7D4BF056-BDF9-4A99-BCCB-37111C193548}">
      <dsp:nvSpPr>
        <dsp:cNvPr id="0" name=""/>
        <dsp:cNvSpPr/>
      </dsp:nvSpPr>
      <dsp:spPr>
        <a:xfrm>
          <a:off x="0" y="1179639"/>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4C0614-B5B5-4A4F-97BE-57E97478C1F6}">
      <dsp:nvSpPr>
        <dsp:cNvPr id="0" name=""/>
        <dsp:cNvSpPr/>
      </dsp:nvSpPr>
      <dsp:spPr>
        <a:xfrm>
          <a:off x="284404" y="1391180"/>
          <a:ext cx="517099" cy="517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11D29A-BA31-4E65-AB40-D8628E24C513}">
      <dsp:nvSpPr>
        <dsp:cNvPr id="0" name=""/>
        <dsp:cNvSpPr/>
      </dsp:nvSpPr>
      <dsp:spPr>
        <a:xfrm>
          <a:off x="1085908" y="1179639"/>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US" sz="1900" kern="1200"/>
            <a:t>Establishing system requirements</a:t>
          </a:r>
        </a:p>
      </dsp:txBody>
      <dsp:txXfrm>
        <a:off x="1085908" y="1179639"/>
        <a:ext cx="5711766" cy="940180"/>
      </dsp:txXfrm>
    </dsp:sp>
    <dsp:sp modelId="{83653610-A3D5-4577-BC23-194B4EA96EBA}">
      <dsp:nvSpPr>
        <dsp:cNvPr id="0" name=""/>
        <dsp:cNvSpPr/>
      </dsp:nvSpPr>
      <dsp:spPr>
        <a:xfrm>
          <a:off x="0" y="2354865"/>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0132AA-E44F-4BE2-BC0E-4B7FECE21017}">
      <dsp:nvSpPr>
        <dsp:cNvPr id="0" name=""/>
        <dsp:cNvSpPr/>
      </dsp:nvSpPr>
      <dsp:spPr>
        <a:xfrm>
          <a:off x="284404" y="2566406"/>
          <a:ext cx="517099" cy="5170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1CF48A-B18B-4E90-909D-590596B2810F}">
      <dsp:nvSpPr>
        <dsp:cNvPr id="0" name=""/>
        <dsp:cNvSpPr/>
      </dsp:nvSpPr>
      <dsp:spPr>
        <a:xfrm>
          <a:off x="1085908" y="2354865"/>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US" sz="1900" kern="1200"/>
            <a:t>Selecting your options</a:t>
          </a:r>
        </a:p>
      </dsp:txBody>
      <dsp:txXfrm>
        <a:off x="1085908" y="2354865"/>
        <a:ext cx="5711766" cy="940180"/>
      </dsp:txXfrm>
    </dsp:sp>
    <dsp:sp modelId="{B45898E0-D184-482A-8FDC-615FBCD6368F}">
      <dsp:nvSpPr>
        <dsp:cNvPr id="0" name=""/>
        <dsp:cNvSpPr/>
      </dsp:nvSpPr>
      <dsp:spPr>
        <a:xfrm>
          <a:off x="0" y="3530091"/>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28B1F4-E8A1-4575-9F99-6E010F86963D}">
      <dsp:nvSpPr>
        <dsp:cNvPr id="0" name=""/>
        <dsp:cNvSpPr/>
      </dsp:nvSpPr>
      <dsp:spPr>
        <a:xfrm>
          <a:off x="284404" y="3741632"/>
          <a:ext cx="517099" cy="5170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1C3C28-A59D-443F-9787-B38456B27221}">
      <dsp:nvSpPr>
        <dsp:cNvPr id="0" name=""/>
        <dsp:cNvSpPr/>
      </dsp:nvSpPr>
      <dsp:spPr>
        <a:xfrm>
          <a:off x="1085908" y="3530091"/>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US" sz="1900" kern="1200"/>
            <a:t>Vendor demonstrations</a:t>
          </a:r>
        </a:p>
      </dsp:txBody>
      <dsp:txXfrm>
        <a:off x="1085908" y="3530091"/>
        <a:ext cx="5711766" cy="940180"/>
      </dsp:txXfrm>
    </dsp:sp>
    <dsp:sp modelId="{CCE5E220-1EB7-4BC8-960D-4CE2AB9F53A5}">
      <dsp:nvSpPr>
        <dsp:cNvPr id="0" name=""/>
        <dsp:cNvSpPr/>
      </dsp:nvSpPr>
      <dsp:spPr>
        <a:xfrm>
          <a:off x="0" y="4705317"/>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132153-41DE-4999-8158-273D65A0D084}">
      <dsp:nvSpPr>
        <dsp:cNvPr id="0" name=""/>
        <dsp:cNvSpPr/>
      </dsp:nvSpPr>
      <dsp:spPr>
        <a:xfrm>
          <a:off x="284404" y="4916857"/>
          <a:ext cx="517099" cy="5170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CCF232-C65E-4FF7-B88E-8A8C7CF995E1}">
      <dsp:nvSpPr>
        <dsp:cNvPr id="0" name=""/>
        <dsp:cNvSpPr/>
      </dsp:nvSpPr>
      <dsp:spPr>
        <a:xfrm>
          <a:off x="1085908" y="4705317"/>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US" sz="1900" kern="1200"/>
            <a:t>Making the decision</a:t>
          </a:r>
        </a:p>
      </dsp:txBody>
      <dsp:txXfrm>
        <a:off x="1085908" y="4705317"/>
        <a:ext cx="5711766" cy="940180"/>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42" name="Rectangle 10"/>
          <p:cNvSpPr>
            <a:spLocks noGrp="1" noChangeArrowheads="1"/>
          </p:cNvSpPr>
          <p:nvPr>
            <p:ph type="hdr" sz="quarter"/>
          </p:nvPr>
        </p:nvSpPr>
        <p:spPr bwMode="auto">
          <a:xfrm>
            <a:off x="0" y="1"/>
            <a:ext cx="3886200"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b="1" i="1" smtClean="0"/>
            </a:lvl1pPr>
          </a:lstStyle>
          <a:p>
            <a:pPr>
              <a:defRPr/>
            </a:pPr>
            <a:r>
              <a:rPr lang="en-US" sz="1400" dirty="0"/>
              <a:t>Industry Trends and Agents of the Future</a:t>
            </a:r>
            <a:endParaRPr lang="en-US" dirty="0"/>
          </a:p>
        </p:txBody>
      </p:sp>
      <p:sp>
        <p:nvSpPr>
          <p:cNvPr id="18443" name="Rectangle 11"/>
          <p:cNvSpPr>
            <a:spLocks noGrp="1" noChangeArrowheads="1"/>
          </p:cNvSpPr>
          <p:nvPr>
            <p:ph type="dt" sz="quarter" idx="1"/>
          </p:nvPr>
        </p:nvSpPr>
        <p:spPr bwMode="auto">
          <a:xfrm>
            <a:off x="4143375" y="1"/>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smtClean="0"/>
            </a:lvl1pPr>
          </a:lstStyle>
          <a:p>
            <a:pPr>
              <a:defRPr/>
            </a:pPr>
            <a:endParaRPr lang="en-US"/>
          </a:p>
        </p:txBody>
      </p:sp>
      <p:sp>
        <p:nvSpPr>
          <p:cNvPr id="18444" name="Rectangle 12"/>
          <p:cNvSpPr>
            <a:spLocks noGrp="1" noChangeArrowheads="1"/>
          </p:cNvSpPr>
          <p:nvPr>
            <p:ph type="ftr" sz="quarter" idx="2"/>
          </p:nvPr>
        </p:nvSpPr>
        <p:spPr bwMode="auto">
          <a:xfrm>
            <a:off x="0" y="9120189"/>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dirty="0" smtClean="0"/>
            </a:lvl1pPr>
          </a:lstStyle>
          <a:p>
            <a:pPr>
              <a:defRPr/>
            </a:pPr>
            <a:r>
              <a:rPr lang="en-US" dirty="0"/>
              <a:t>©2020 Stephen C. Anderson</a:t>
            </a:r>
          </a:p>
        </p:txBody>
      </p:sp>
      <p:sp>
        <p:nvSpPr>
          <p:cNvPr id="18445" name="Rectangle 13"/>
          <p:cNvSpPr>
            <a:spLocks noGrp="1" noChangeArrowheads="1"/>
          </p:cNvSpPr>
          <p:nvPr>
            <p:ph type="sldNum" sz="quarter" idx="3"/>
          </p:nvPr>
        </p:nvSpPr>
        <p:spPr bwMode="auto">
          <a:xfrm>
            <a:off x="4143375" y="9120189"/>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smtClean="0"/>
            </a:lvl1pPr>
          </a:lstStyle>
          <a:p>
            <a:pPr>
              <a:defRPr/>
            </a:pPr>
            <a:fld id="{30D97E5A-EA50-47C8-A2F7-5DEB1A6785CF}" type="slidenum">
              <a:rPr lang="en-US"/>
              <a:pPr>
                <a:defRPr/>
              </a:pPr>
              <a:t>‹#›</a:t>
            </a:fld>
            <a:endParaRPr lang="en-US"/>
          </a:p>
        </p:txBody>
      </p:sp>
    </p:spTree>
    <p:extLst>
      <p:ext uri="{BB962C8B-B14F-4D97-AF65-F5344CB8AC3E}">
        <p14:creationId xmlns:p14="http://schemas.microsoft.com/office/powerpoint/2010/main" val="1325953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1"/>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smtClean="0"/>
            </a:lvl1pPr>
          </a:lstStyle>
          <a:p>
            <a:pPr>
              <a:defRPr/>
            </a:pPr>
            <a:endParaRPr lang="en-US"/>
          </a:p>
        </p:txBody>
      </p:sp>
      <p:sp>
        <p:nvSpPr>
          <p:cNvPr id="17411" name="Rectangle 3"/>
          <p:cNvSpPr>
            <a:spLocks noGrp="1" noChangeArrowheads="1"/>
          </p:cNvSpPr>
          <p:nvPr>
            <p:ph type="dt" idx="1"/>
          </p:nvPr>
        </p:nvSpPr>
        <p:spPr bwMode="auto">
          <a:xfrm>
            <a:off x="4143375" y="1"/>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smtClean="0"/>
            </a:lvl1pPr>
          </a:lstStyle>
          <a:p>
            <a:pPr>
              <a:defRPr/>
            </a:pPr>
            <a:endParaRPr lang="en-US"/>
          </a:p>
        </p:txBody>
      </p:sp>
      <p:sp>
        <p:nvSpPr>
          <p:cNvPr id="61444"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731839"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9120189"/>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smtClean="0"/>
            </a:lvl1pPr>
          </a:lstStyle>
          <a:p>
            <a:pPr>
              <a:defRPr/>
            </a:pPr>
            <a:endParaRPr lang="en-US"/>
          </a:p>
        </p:txBody>
      </p:sp>
      <p:sp>
        <p:nvSpPr>
          <p:cNvPr id="17415" name="Rectangle 7"/>
          <p:cNvSpPr>
            <a:spLocks noGrp="1" noChangeArrowheads="1"/>
          </p:cNvSpPr>
          <p:nvPr>
            <p:ph type="sldNum" sz="quarter" idx="5"/>
          </p:nvPr>
        </p:nvSpPr>
        <p:spPr bwMode="auto">
          <a:xfrm>
            <a:off x="4143375" y="9120189"/>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smtClean="0"/>
            </a:lvl1pPr>
          </a:lstStyle>
          <a:p>
            <a:pPr>
              <a:defRPr/>
            </a:pPr>
            <a:fld id="{6F365CD0-A7A1-4F51-BB7D-E07D30F7FD98}" type="slidenum">
              <a:rPr lang="en-US"/>
              <a:pPr>
                <a:defRPr/>
              </a:pPr>
              <a:t>‹#›</a:t>
            </a:fld>
            <a:endParaRPr lang="en-US"/>
          </a:p>
        </p:txBody>
      </p:sp>
    </p:spTree>
    <p:extLst>
      <p:ext uri="{BB962C8B-B14F-4D97-AF65-F5344CB8AC3E}">
        <p14:creationId xmlns:p14="http://schemas.microsoft.com/office/powerpoint/2010/main" val="17165796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ink.morningbrew.com/click/21523597.145473/aHR0cHM6Ly93d3cuZHJpZnQuY29tL2Jvb2tzL2NvbnZlcnNhdGlvbmFsLW1hcmtldGluZy10cmVuZHMvI3N0YXRlLW9mLWNvbnZvLW1hcmtldGluZz91dG1fc291cmNlPW1vcm5pbmdfYnJldw/5e80a705f73043796422bf4bBb775116c"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C4831C35-22FA-435B-AC4F-2B1682EC32AA}" type="slidenum">
              <a:rPr lang="en-US"/>
              <a:pPr eaLnBrk="1" hangingPunct="1"/>
              <a:t>1</a:t>
            </a:fld>
            <a:endParaRPr lang="en-US"/>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F365CD0-A7A1-4F51-BB7D-E07D30F7FD98}" type="slidenum">
              <a:rPr lang="en-US" smtClean="0"/>
              <a:pPr>
                <a:defRPr/>
              </a:pPr>
              <a:t>32</a:t>
            </a:fld>
            <a:endParaRPr lang="en-US"/>
          </a:p>
        </p:txBody>
      </p:sp>
    </p:spTree>
    <p:extLst>
      <p:ext uri="{BB962C8B-B14F-4D97-AF65-F5344CB8AC3E}">
        <p14:creationId xmlns:p14="http://schemas.microsoft.com/office/powerpoint/2010/main" val="974973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Consumer chatbot usage </a:t>
            </a:r>
            <a:r>
              <a:rPr lang="en-US" sz="1800" u="sng" dirty="0">
                <a:solidFill>
                  <a:srgbClr val="1C7FF2"/>
                </a:solidFill>
                <a:effectLst/>
                <a:latin typeface="Arial" panose="020B0604020202020204" pitchFamily="34" charset="0"/>
                <a:ea typeface="Calibri" panose="020F0502020204030204" pitchFamily="34" charset="0"/>
                <a:cs typeface="Arial" panose="020B0604020202020204" pitchFamily="34" charset="0"/>
                <a:hlinkClick r:id="rId3"/>
              </a:rPr>
              <a:t>increased</a:t>
            </a:r>
            <a:r>
              <a:rPr lang="en-US" sz="1800" dirty="0">
                <a:effectLst/>
                <a:latin typeface="Arial" panose="020B0604020202020204" pitchFamily="34" charset="0"/>
                <a:ea typeface="Calibri" panose="020F0502020204030204" pitchFamily="34" charset="0"/>
              </a:rPr>
              <a:t> from 13% in 2019 to ~25% in 2020—almost double, according to research by chatbot maker Drift and Heinz Marketing. The bots are leveraged by retailers, banks, nonprofits, and more.</a:t>
            </a:r>
          </a:p>
          <a:p>
            <a:endParaRPr lang="en-US" dirty="0"/>
          </a:p>
        </p:txBody>
      </p:sp>
      <p:sp>
        <p:nvSpPr>
          <p:cNvPr id="4" name="Slide Number Placeholder 3"/>
          <p:cNvSpPr>
            <a:spLocks noGrp="1"/>
          </p:cNvSpPr>
          <p:nvPr>
            <p:ph type="sldNum" sz="quarter" idx="5"/>
          </p:nvPr>
        </p:nvSpPr>
        <p:spPr/>
        <p:txBody>
          <a:bodyPr/>
          <a:lstStyle/>
          <a:p>
            <a:fld id="{4CB19871-62AE-471E-8081-6FD6DF863A50}" type="slidenum">
              <a:rPr lang="en-US" smtClean="0"/>
              <a:t>33</a:t>
            </a:fld>
            <a:endParaRPr lang="en-US"/>
          </a:p>
        </p:txBody>
      </p:sp>
    </p:spTree>
    <p:extLst>
      <p:ext uri="{BB962C8B-B14F-4D97-AF65-F5344CB8AC3E}">
        <p14:creationId xmlns:p14="http://schemas.microsoft.com/office/powerpoint/2010/main" val="1340986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F365CD0-A7A1-4F51-BB7D-E07D30F7FD98}" type="slidenum">
              <a:rPr lang="en-US" smtClean="0"/>
              <a:pPr>
                <a:defRPr/>
              </a:pPr>
              <a:t>51</a:t>
            </a:fld>
            <a:endParaRPr lang="en-US"/>
          </a:p>
        </p:txBody>
      </p:sp>
    </p:spTree>
    <p:extLst>
      <p:ext uri="{BB962C8B-B14F-4D97-AF65-F5344CB8AC3E}">
        <p14:creationId xmlns:p14="http://schemas.microsoft.com/office/powerpoint/2010/main" val="1219511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Digitized: everything is becoming data</a:t>
            </a:r>
          </a:p>
          <a:p>
            <a:r>
              <a:rPr lang="en-US" dirty="0"/>
              <a:t>Deceptive: hard to see what’s coming and what</a:t>
            </a:r>
            <a:r>
              <a:rPr lang="en-US" baseline="0" dirty="0"/>
              <a:t> impact it might have</a:t>
            </a:r>
            <a:endParaRPr lang="en-US" dirty="0"/>
          </a:p>
          <a:p>
            <a:r>
              <a:rPr lang="en-US" dirty="0"/>
              <a:t>Disruptive: </a:t>
            </a:r>
          </a:p>
          <a:p>
            <a:r>
              <a:rPr lang="en-US" dirty="0"/>
              <a:t>Dematerialize: </a:t>
            </a:r>
          </a:p>
          <a:p>
            <a:r>
              <a:rPr lang="en-US" dirty="0"/>
              <a:t>Demonetize: </a:t>
            </a:r>
          </a:p>
          <a:p>
            <a:r>
              <a:rPr lang="en-US" dirty="0"/>
              <a:t>Democratize: </a:t>
            </a:r>
          </a:p>
        </p:txBody>
      </p:sp>
      <p:sp>
        <p:nvSpPr>
          <p:cNvPr id="4" name="Slide Number Placeholder 3"/>
          <p:cNvSpPr>
            <a:spLocks noGrp="1"/>
          </p:cNvSpPr>
          <p:nvPr>
            <p:ph type="sldNum" sz="quarter" idx="10"/>
          </p:nvPr>
        </p:nvSpPr>
        <p:spPr/>
        <p:txBody>
          <a:bodyPr/>
          <a:lstStyle/>
          <a:p>
            <a:fld id="{31C12B0C-0C07-E641-8F34-10A0521EE122}" type="slidenum">
              <a:rPr lang="en-US" smtClean="0"/>
              <a:t>3</a:t>
            </a:fld>
            <a:endParaRPr lang="en-US"/>
          </a:p>
        </p:txBody>
      </p:sp>
    </p:spTree>
    <p:extLst>
      <p:ext uri="{BB962C8B-B14F-4D97-AF65-F5344CB8AC3E}">
        <p14:creationId xmlns:p14="http://schemas.microsoft.com/office/powerpoint/2010/main" val="150817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#14</a:t>
            </a:r>
          </a:p>
          <a:p>
            <a:endParaRPr lang="en-US" dirty="0"/>
          </a:p>
          <a:p>
            <a:r>
              <a:rPr lang="en-US" dirty="0"/>
              <a:t>What does Day 2 look like?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“Day 2 is stasis. Followed by irrelevance. Followed by excruciating, painful decline. Followed by death. And that is why it is always Day 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be sure, this kind of decline would happen in extreme slow motion. An established company might harvest Day 2 for decades, but the final result would still come.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 interested in the question, how do you fend off Day 2? What are the techniques and tactics? How do you keep the vitality of Day 1, even inside a large organization?</a:t>
            </a:r>
          </a:p>
          <a:p>
            <a:endParaRPr lang="en-US" dirty="0"/>
          </a:p>
          <a:p>
            <a:endParaRPr lang="en-US" dirty="0"/>
          </a:p>
          <a:p>
            <a:r>
              <a:rPr lang="en-US" dirty="0"/>
              <a:t>As always, I attach a copy of our original 1997 letter. It remains Day 1.</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1C12B0C-0C07-E641-8F34-10A0521EE122}" type="slidenum">
              <a:rPr lang="en-US" smtClean="0"/>
              <a:t>6</a:t>
            </a:fld>
            <a:endParaRPr lang="en-US"/>
          </a:p>
        </p:txBody>
      </p:sp>
      <p:sp>
        <p:nvSpPr>
          <p:cNvPr id="5" name="Footer Placeholder 4">
            <a:extLst>
              <a:ext uri="{FF2B5EF4-FFF2-40B4-BE49-F238E27FC236}">
                <a16:creationId xmlns:a16="http://schemas.microsoft.com/office/drawing/2014/main" id="{CE24740B-9D87-40DA-B94C-3DBF23F64031}"/>
              </a:ext>
            </a:extLst>
          </p:cNvPr>
          <p:cNvSpPr>
            <a:spLocks noGrp="1"/>
          </p:cNvSpPr>
          <p:nvPr>
            <p:ph type="ftr" sz="quarter" idx="4"/>
          </p:nvPr>
        </p:nvSpPr>
        <p:spPr/>
        <p:txBody>
          <a:bodyPr/>
          <a:lstStyle/>
          <a:p>
            <a:r>
              <a:rPr lang="en-US"/>
              <a:t>TheBezosLetters.com</a:t>
            </a:r>
          </a:p>
        </p:txBody>
      </p:sp>
      <p:sp>
        <p:nvSpPr>
          <p:cNvPr id="6" name="Header Placeholder 5">
            <a:extLst>
              <a:ext uri="{FF2B5EF4-FFF2-40B4-BE49-F238E27FC236}">
                <a16:creationId xmlns:a16="http://schemas.microsoft.com/office/drawing/2014/main" id="{96A8E2C5-EEC5-4266-8F0F-E6B80A89B97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34060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I hope this email finds you well.  As a small agency, we weathered the COVID-19 shift to remote work very well.  Each employee has an identical workstation and office phone for their home office as well as printing &amp; scanning capabilities.  However, there is one area where we are deficient should the need arise to return to complete remote work.  Our office has an old fashion analog fax machine.  It works fine for incoming faxes as long as someone is in the building.  </a:t>
            </a:r>
            <a:r>
              <a:rPr lang="en-US" sz="1800">
                <a:effectLst/>
                <a:latin typeface="Times New Roman" panose="02020603050405020304" pitchFamily="18" charset="0"/>
                <a:ea typeface="Calibri" panose="020F0502020204030204" pitchFamily="34" charset="0"/>
              </a:rPr>
              <a:t>We rarely send out going faxes now as that has been replaced by email.</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CB19871-62AE-471E-8081-6FD6DF863A50}" type="slidenum">
              <a:rPr lang="en-US" smtClean="0"/>
              <a:t>11</a:t>
            </a:fld>
            <a:endParaRPr lang="en-US"/>
          </a:p>
        </p:txBody>
      </p:sp>
    </p:spTree>
    <p:extLst>
      <p:ext uri="{BB962C8B-B14F-4D97-AF65-F5344CB8AC3E}">
        <p14:creationId xmlns:p14="http://schemas.microsoft.com/office/powerpoint/2010/main" val="2000740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4-day work week?</a:t>
            </a:r>
          </a:p>
        </p:txBody>
      </p:sp>
      <p:sp>
        <p:nvSpPr>
          <p:cNvPr id="4" name="Slide Number Placeholder 3"/>
          <p:cNvSpPr>
            <a:spLocks noGrp="1"/>
          </p:cNvSpPr>
          <p:nvPr>
            <p:ph type="sldNum" sz="quarter" idx="5"/>
          </p:nvPr>
        </p:nvSpPr>
        <p:spPr/>
        <p:txBody>
          <a:bodyPr/>
          <a:lstStyle/>
          <a:p>
            <a:fld id="{4CB19871-62AE-471E-8081-6FD6DF863A50}" type="slidenum">
              <a:rPr lang="en-US" smtClean="0"/>
              <a:t>12</a:t>
            </a:fld>
            <a:endParaRPr lang="en-US"/>
          </a:p>
        </p:txBody>
      </p:sp>
    </p:spTree>
    <p:extLst>
      <p:ext uri="{BB962C8B-B14F-4D97-AF65-F5344CB8AC3E}">
        <p14:creationId xmlns:p14="http://schemas.microsoft.com/office/powerpoint/2010/main" val="394453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457200" y="720725"/>
            <a:ext cx="6400800" cy="3600450"/>
          </a:xfrm>
          <a:ln/>
        </p:spPr>
      </p:sp>
      <p:sp>
        <p:nvSpPr>
          <p:cNvPr id="317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31748" name="Date Placeholder 3"/>
          <p:cNvSpPr>
            <a:spLocks noGrp="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r>
              <a:rPr lang="en-US" altLang="en-US" sz="1300"/>
              <a:t>April 2005</a:t>
            </a:r>
          </a:p>
        </p:txBody>
      </p:sp>
      <p:sp>
        <p:nvSpPr>
          <p:cNvPr id="317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fld id="{346D6B83-9CD0-4D5D-A5A2-42842C67106B}" type="slidenum">
              <a:rPr lang="en-US" altLang="en-US" sz="1300" smtClean="0"/>
              <a:pPr/>
              <a:t>16</a:t>
            </a:fld>
            <a:endParaRPr lang="en-US"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52066">
              <a:defRPr sz="1300" b="1">
                <a:solidFill>
                  <a:srgbClr val="000000"/>
                </a:solidFill>
                <a:latin typeface="Book Antiqua" pitchFamily="18" charset="0"/>
              </a:defRPr>
            </a:lvl1pPr>
            <a:lvl2pPr marL="783069" indent="-301181" defTabSz="952066">
              <a:defRPr sz="1300" b="1">
                <a:solidFill>
                  <a:srgbClr val="000000"/>
                </a:solidFill>
                <a:latin typeface="Book Antiqua" pitchFamily="18" charset="0"/>
              </a:defRPr>
            </a:lvl2pPr>
            <a:lvl3pPr marL="1204722" indent="-240944" defTabSz="952066">
              <a:defRPr sz="1300" b="1">
                <a:solidFill>
                  <a:srgbClr val="000000"/>
                </a:solidFill>
                <a:latin typeface="Book Antiqua" pitchFamily="18" charset="0"/>
              </a:defRPr>
            </a:lvl3pPr>
            <a:lvl4pPr marL="1686611" indent="-240944" defTabSz="952066">
              <a:defRPr sz="1300" b="1">
                <a:solidFill>
                  <a:srgbClr val="000000"/>
                </a:solidFill>
                <a:latin typeface="Book Antiqua" pitchFamily="18" charset="0"/>
              </a:defRPr>
            </a:lvl4pPr>
            <a:lvl5pPr marL="2168500" indent="-240944" defTabSz="952066">
              <a:defRPr sz="1300" b="1">
                <a:solidFill>
                  <a:srgbClr val="000000"/>
                </a:solidFill>
                <a:latin typeface="Book Antiqua" pitchFamily="18" charset="0"/>
              </a:defRPr>
            </a:lvl5pPr>
            <a:lvl6pPr marL="2650388" indent="-240944" defTabSz="952066" eaLnBrk="0" fontAlgn="base" hangingPunct="0">
              <a:spcBef>
                <a:spcPct val="50000"/>
              </a:spcBef>
              <a:spcAft>
                <a:spcPct val="0"/>
              </a:spcAft>
              <a:defRPr sz="1300" b="1">
                <a:solidFill>
                  <a:srgbClr val="000000"/>
                </a:solidFill>
                <a:latin typeface="Book Antiqua" pitchFamily="18" charset="0"/>
              </a:defRPr>
            </a:lvl6pPr>
            <a:lvl7pPr marL="3132277" indent="-240944" defTabSz="952066" eaLnBrk="0" fontAlgn="base" hangingPunct="0">
              <a:spcBef>
                <a:spcPct val="50000"/>
              </a:spcBef>
              <a:spcAft>
                <a:spcPct val="0"/>
              </a:spcAft>
              <a:defRPr sz="1300" b="1">
                <a:solidFill>
                  <a:srgbClr val="000000"/>
                </a:solidFill>
                <a:latin typeface="Book Antiqua" pitchFamily="18" charset="0"/>
              </a:defRPr>
            </a:lvl7pPr>
            <a:lvl8pPr marL="3614166" indent="-240944" defTabSz="952066" eaLnBrk="0" fontAlgn="base" hangingPunct="0">
              <a:spcBef>
                <a:spcPct val="50000"/>
              </a:spcBef>
              <a:spcAft>
                <a:spcPct val="0"/>
              </a:spcAft>
              <a:defRPr sz="1300" b="1">
                <a:solidFill>
                  <a:srgbClr val="000000"/>
                </a:solidFill>
                <a:latin typeface="Book Antiqua" pitchFamily="18" charset="0"/>
              </a:defRPr>
            </a:lvl8pPr>
            <a:lvl9pPr marL="4096055" indent="-240944" defTabSz="952066" eaLnBrk="0" fontAlgn="base" hangingPunct="0">
              <a:spcBef>
                <a:spcPct val="50000"/>
              </a:spcBef>
              <a:spcAft>
                <a:spcPct val="0"/>
              </a:spcAft>
              <a:defRPr sz="1300" b="1">
                <a:solidFill>
                  <a:srgbClr val="000000"/>
                </a:solidFill>
                <a:latin typeface="Book Antiqua" pitchFamily="18" charset="0"/>
              </a:defRPr>
            </a:lvl9pPr>
          </a:lstStyle>
          <a:p>
            <a:fld id="{0844DDE2-2ADF-4E64-820A-57E68AAA3F21}" type="slidenum">
              <a:rPr lang="en-US" altLang="en-US"/>
              <a:pPr/>
              <a:t>20</a:t>
            </a:fld>
            <a:endParaRPr lang="en-US" altLang="en-US"/>
          </a:p>
        </p:txBody>
      </p:sp>
      <p:sp>
        <p:nvSpPr>
          <p:cNvPr id="30723" name="Rectangle 2"/>
          <p:cNvSpPr>
            <a:spLocks noGrp="1" noRot="1" noChangeAspect="1" noChangeArrowheads="1" noTextEdit="1"/>
          </p:cNvSpPr>
          <p:nvPr>
            <p:ph type="sldImg"/>
          </p:nvPr>
        </p:nvSpPr>
        <p:spPr>
          <a:xfrm>
            <a:off x="457200" y="719138"/>
            <a:ext cx="6402388" cy="3602037"/>
          </a:xfrm>
          <a:ln/>
        </p:spPr>
      </p:sp>
      <p:sp>
        <p:nvSpPr>
          <p:cNvPr id="30724" name="Rectangle 3"/>
          <p:cNvSpPr>
            <a:spLocks noGrp="1" noChangeArrowheads="1"/>
          </p:cNvSpPr>
          <p:nvPr>
            <p:ph type="body" idx="1"/>
          </p:nvPr>
        </p:nvSpPr>
        <p:spPr>
          <a:xfrm>
            <a:off x="975361" y="4560362"/>
            <a:ext cx="5364480" cy="4320955"/>
          </a:xfrm>
          <a:noFill/>
        </p:spPr>
        <p:txBody>
          <a:bodyPr lIns="96349" tIns="48175" rIns="96349" bIns="48175"/>
          <a:lstStyle/>
          <a:p>
            <a:r>
              <a:rPr lang="en-US" altLang="en-US" dirty="0"/>
              <a:t>You hear the terms Electronic Signature and Digital Signature.</a:t>
            </a:r>
          </a:p>
          <a:p>
            <a:r>
              <a:rPr lang="en-US" altLang="en-US" dirty="0"/>
              <a:t>Let’s begin talking about the difference between an electronic signature and a digital signature.</a:t>
            </a:r>
          </a:p>
          <a:p>
            <a:endParaRPr lang="en-US" altLang="en-US" dirty="0"/>
          </a:p>
          <a:p>
            <a:r>
              <a:rPr lang="en-US" altLang="en-US" dirty="0"/>
              <a:t>An Electronic Signature can take on many different definitions.  It could be</a:t>
            </a:r>
          </a:p>
          <a:p>
            <a:r>
              <a:rPr lang="en-US" altLang="en-US" dirty="0"/>
              <a:t>          called a digitized handwritten signature like you see on your driver’s</a:t>
            </a:r>
          </a:p>
          <a:p>
            <a:r>
              <a:rPr lang="en-US" altLang="en-US" dirty="0"/>
              <a:t>           license today.</a:t>
            </a:r>
          </a:p>
          <a:p>
            <a:endParaRPr lang="en-US" altLang="en-US" dirty="0"/>
          </a:p>
          <a:p>
            <a:r>
              <a:rPr lang="en-US" altLang="en-US" dirty="0"/>
              <a:t>Also it could be considered the typed name of an Individual.  An example</a:t>
            </a:r>
          </a:p>
          <a:p>
            <a:r>
              <a:rPr lang="en-US" altLang="en-US" dirty="0"/>
              <a:t>is an email with your typed name at the end of the email.</a:t>
            </a:r>
          </a:p>
          <a:p>
            <a:endParaRPr lang="en-US" altLang="en-US" dirty="0"/>
          </a:p>
          <a:p>
            <a:r>
              <a:rPr lang="en-US" altLang="en-US" dirty="0"/>
              <a:t>In addition, a secret code or a PIN number has also been called an electronic signature.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52066">
              <a:defRPr sz="1300" b="1">
                <a:solidFill>
                  <a:srgbClr val="000000"/>
                </a:solidFill>
                <a:latin typeface="Book Antiqua" pitchFamily="18" charset="0"/>
              </a:defRPr>
            </a:lvl1pPr>
            <a:lvl2pPr marL="783069" indent="-301181" defTabSz="952066">
              <a:defRPr sz="1300" b="1">
                <a:solidFill>
                  <a:srgbClr val="000000"/>
                </a:solidFill>
                <a:latin typeface="Book Antiqua" pitchFamily="18" charset="0"/>
              </a:defRPr>
            </a:lvl2pPr>
            <a:lvl3pPr marL="1204722" indent="-240944" defTabSz="952066">
              <a:defRPr sz="1300" b="1">
                <a:solidFill>
                  <a:srgbClr val="000000"/>
                </a:solidFill>
                <a:latin typeface="Book Antiqua" pitchFamily="18" charset="0"/>
              </a:defRPr>
            </a:lvl3pPr>
            <a:lvl4pPr marL="1686611" indent="-240944" defTabSz="952066">
              <a:defRPr sz="1300" b="1">
                <a:solidFill>
                  <a:srgbClr val="000000"/>
                </a:solidFill>
                <a:latin typeface="Book Antiqua" pitchFamily="18" charset="0"/>
              </a:defRPr>
            </a:lvl4pPr>
            <a:lvl5pPr marL="2168500" indent="-240944" defTabSz="952066">
              <a:defRPr sz="1300" b="1">
                <a:solidFill>
                  <a:srgbClr val="000000"/>
                </a:solidFill>
                <a:latin typeface="Book Antiqua" pitchFamily="18" charset="0"/>
              </a:defRPr>
            </a:lvl5pPr>
            <a:lvl6pPr marL="2650388" indent="-240944" defTabSz="952066" eaLnBrk="0" fontAlgn="base" hangingPunct="0">
              <a:spcBef>
                <a:spcPct val="50000"/>
              </a:spcBef>
              <a:spcAft>
                <a:spcPct val="0"/>
              </a:spcAft>
              <a:defRPr sz="1300" b="1">
                <a:solidFill>
                  <a:srgbClr val="000000"/>
                </a:solidFill>
                <a:latin typeface="Book Antiqua" pitchFamily="18" charset="0"/>
              </a:defRPr>
            </a:lvl6pPr>
            <a:lvl7pPr marL="3132277" indent="-240944" defTabSz="952066" eaLnBrk="0" fontAlgn="base" hangingPunct="0">
              <a:spcBef>
                <a:spcPct val="50000"/>
              </a:spcBef>
              <a:spcAft>
                <a:spcPct val="0"/>
              </a:spcAft>
              <a:defRPr sz="1300" b="1">
                <a:solidFill>
                  <a:srgbClr val="000000"/>
                </a:solidFill>
                <a:latin typeface="Book Antiqua" pitchFamily="18" charset="0"/>
              </a:defRPr>
            </a:lvl7pPr>
            <a:lvl8pPr marL="3614166" indent="-240944" defTabSz="952066" eaLnBrk="0" fontAlgn="base" hangingPunct="0">
              <a:spcBef>
                <a:spcPct val="50000"/>
              </a:spcBef>
              <a:spcAft>
                <a:spcPct val="0"/>
              </a:spcAft>
              <a:defRPr sz="1300" b="1">
                <a:solidFill>
                  <a:srgbClr val="000000"/>
                </a:solidFill>
                <a:latin typeface="Book Antiqua" pitchFamily="18" charset="0"/>
              </a:defRPr>
            </a:lvl8pPr>
            <a:lvl9pPr marL="4096055" indent="-240944" defTabSz="952066" eaLnBrk="0" fontAlgn="base" hangingPunct="0">
              <a:spcBef>
                <a:spcPct val="50000"/>
              </a:spcBef>
              <a:spcAft>
                <a:spcPct val="0"/>
              </a:spcAft>
              <a:defRPr sz="1300" b="1">
                <a:solidFill>
                  <a:srgbClr val="000000"/>
                </a:solidFill>
                <a:latin typeface="Book Antiqua" pitchFamily="18" charset="0"/>
              </a:defRPr>
            </a:lvl9pPr>
          </a:lstStyle>
          <a:p>
            <a:fld id="{6E82C23C-0FD0-47B6-B232-DF7D71485140}" type="slidenum">
              <a:rPr lang="en-US" altLang="en-US"/>
              <a:pPr/>
              <a:t>21</a:t>
            </a:fld>
            <a:endParaRPr lang="en-US" altLang="en-US"/>
          </a:p>
        </p:txBody>
      </p:sp>
      <p:sp>
        <p:nvSpPr>
          <p:cNvPr id="31747" name="Rectangle 1026"/>
          <p:cNvSpPr>
            <a:spLocks noGrp="1" noRot="1" noChangeAspect="1" noChangeArrowheads="1" noTextEdit="1"/>
          </p:cNvSpPr>
          <p:nvPr>
            <p:ph type="sldImg"/>
          </p:nvPr>
        </p:nvSpPr>
        <p:spPr>
          <a:xfrm>
            <a:off x="1257300" y="719138"/>
            <a:ext cx="4802188" cy="3602037"/>
          </a:xfrm>
          <a:ln/>
        </p:spPr>
      </p:sp>
      <p:sp>
        <p:nvSpPr>
          <p:cNvPr id="31748" name="Rectangle 1027"/>
          <p:cNvSpPr>
            <a:spLocks noGrp="1" noChangeArrowheads="1"/>
          </p:cNvSpPr>
          <p:nvPr>
            <p:ph type="body" idx="1"/>
          </p:nvPr>
        </p:nvSpPr>
        <p:spPr>
          <a:xfrm>
            <a:off x="975361" y="4560362"/>
            <a:ext cx="5364480" cy="4320955"/>
          </a:xfrm>
          <a:noFill/>
        </p:spPr>
        <p:txBody>
          <a:bodyPr lIns="96349" tIns="48175" rIns="96349" bIns="48175"/>
          <a:lstStyle/>
          <a:p>
            <a:r>
              <a:rPr lang="en-US" altLang="en-US" dirty="0"/>
              <a:t>A digital signature on the other hand has certain advantages over electronic signatures. </a:t>
            </a:r>
          </a:p>
          <a:p>
            <a:endParaRPr lang="en-US" altLang="en-US" dirty="0"/>
          </a:p>
          <a:p>
            <a:r>
              <a:rPr lang="en-US" altLang="en-US" dirty="0"/>
              <a:t>A digital signature is a more secure way of signing electronic documents.</a:t>
            </a:r>
          </a:p>
          <a:p>
            <a:endParaRPr lang="en-US" altLang="en-US" dirty="0"/>
          </a:p>
          <a:p>
            <a:r>
              <a:rPr lang="en-US" altLang="en-US" dirty="0"/>
              <a:t>When a document is sent, there is a higher level of security, and it can be determined whether or not the document has been altered during transmission.</a:t>
            </a:r>
          </a:p>
          <a:p>
            <a:r>
              <a:rPr lang="en-US" altLang="en-US" dirty="0"/>
              <a:t>This is the primary difference between an electronic signature and digital signature.</a:t>
            </a:r>
          </a:p>
          <a:p>
            <a:endParaRPr lang="en-US" altLang="en-US" dirty="0"/>
          </a:p>
          <a:p>
            <a:r>
              <a:rPr lang="en-US" altLang="en-US" dirty="0"/>
              <a:t>Also it is virtually impossible to forge.</a:t>
            </a:r>
          </a:p>
        </p:txBody>
      </p:sp>
    </p:spTree>
    <p:extLst>
      <p:ext uri="{BB962C8B-B14F-4D97-AF65-F5344CB8AC3E}">
        <p14:creationId xmlns:p14="http://schemas.microsoft.com/office/powerpoint/2010/main" val="114394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F365CD0-A7A1-4F51-BB7D-E07D30F7FD98}" type="slidenum">
              <a:rPr lang="en-US" smtClean="0"/>
              <a:pPr>
                <a:defRPr/>
              </a:pPr>
              <a:t>23</a:t>
            </a:fld>
            <a:endParaRPr lang="en-US"/>
          </a:p>
        </p:txBody>
      </p:sp>
    </p:spTree>
    <p:extLst>
      <p:ext uri="{BB962C8B-B14F-4D97-AF65-F5344CB8AC3E}">
        <p14:creationId xmlns:p14="http://schemas.microsoft.com/office/powerpoint/2010/main" val="3798054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dirty="0"/>
              <a:t>(C)2021 Catalyit LLC</a:t>
            </a:r>
          </a:p>
        </p:txBody>
      </p:sp>
      <p:sp>
        <p:nvSpPr>
          <p:cNvPr id="6" name="Slide Number Placeholder 5"/>
          <p:cNvSpPr>
            <a:spLocks noGrp="1"/>
          </p:cNvSpPr>
          <p:nvPr>
            <p:ph type="sldNum" sz="quarter" idx="12"/>
          </p:nvPr>
        </p:nvSpPr>
        <p:spPr/>
        <p:txBody>
          <a:bodyPr/>
          <a:lstStyle/>
          <a:p>
            <a:pPr>
              <a:defRPr/>
            </a:pPr>
            <a:fld id="{7ED2FF5C-DF22-41FD-8E3A-5A98F878DEF3}" type="slidenum">
              <a:rPr lang="en-US" smtClean="0"/>
              <a:pPr>
                <a:defRPr/>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185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dirty="0"/>
              <a:t>(C)2021 Catalyit LLC</a:t>
            </a:r>
          </a:p>
        </p:txBody>
      </p:sp>
      <p:sp>
        <p:nvSpPr>
          <p:cNvPr id="6" name="Slide Number Placeholder 5"/>
          <p:cNvSpPr>
            <a:spLocks noGrp="1"/>
          </p:cNvSpPr>
          <p:nvPr>
            <p:ph type="sldNum" sz="quarter" idx="12"/>
          </p:nvPr>
        </p:nvSpPr>
        <p:spPr/>
        <p:txBody>
          <a:bodyPr/>
          <a:lstStyle/>
          <a:p>
            <a:pPr>
              <a:defRPr/>
            </a:pPr>
            <a:fld id="{07D488E3-8001-4A12-BFFA-5B3BE4E8BE11}" type="slidenum">
              <a:rPr lang="en-US" smtClean="0"/>
              <a:pPr>
                <a:defRPr/>
              </a:pPr>
              <a:t>‹#›</a:t>
            </a:fld>
            <a:endParaRPr lang="en-US"/>
          </a:p>
        </p:txBody>
      </p:sp>
    </p:spTree>
    <p:extLst>
      <p:ext uri="{BB962C8B-B14F-4D97-AF65-F5344CB8AC3E}">
        <p14:creationId xmlns:p14="http://schemas.microsoft.com/office/powerpoint/2010/main" val="160117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dirty="0"/>
              <a:t>(C)2021 Catalyit LLC</a:t>
            </a:r>
          </a:p>
        </p:txBody>
      </p:sp>
      <p:sp>
        <p:nvSpPr>
          <p:cNvPr id="6" name="Slide Number Placeholder 5"/>
          <p:cNvSpPr>
            <a:spLocks noGrp="1"/>
          </p:cNvSpPr>
          <p:nvPr>
            <p:ph type="sldNum" sz="quarter" idx="12"/>
          </p:nvPr>
        </p:nvSpPr>
        <p:spPr/>
        <p:txBody>
          <a:bodyPr/>
          <a:lstStyle/>
          <a:p>
            <a:pPr>
              <a:defRPr/>
            </a:pPr>
            <a:fld id="{D5327FA7-BE47-4882-8F7C-91B546B016D7}" type="slidenum">
              <a:rPr lang="en-US" smtClean="0"/>
              <a:pPr>
                <a:defRPr/>
              </a:pPr>
              <a:t>‹#›</a:t>
            </a:fld>
            <a:endParaRPr lang="en-US"/>
          </a:p>
        </p:txBody>
      </p:sp>
    </p:spTree>
    <p:extLst>
      <p:ext uri="{BB962C8B-B14F-4D97-AF65-F5344CB8AC3E}">
        <p14:creationId xmlns:p14="http://schemas.microsoft.com/office/powerpoint/2010/main" val="3001263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Slide">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28"/>
            <a:ext cx="12191999" cy="6858428"/>
          </a:xfrm>
          <a:prstGeom prst="rect">
            <a:avLst/>
          </a:prstGeom>
        </p:spPr>
      </p:pic>
    </p:spTree>
    <p:extLst>
      <p:ext uri="{BB962C8B-B14F-4D97-AF65-F5344CB8AC3E}">
        <p14:creationId xmlns:p14="http://schemas.microsoft.com/office/powerpoint/2010/main" val="285485944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FC118-88E3-4599-801B-5E7638DBF0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9FA6FA-AA8B-4B97-B6FB-6CF2D6A137E3}"/>
              </a:ext>
            </a:extLst>
          </p:cNvPr>
          <p:cNvSpPr>
            <a:spLocks noGrp="1"/>
          </p:cNvSpPr>
          <p:nvPr>
            <p:ph type="body" idx="1"/>
          </p:nvPr>
        </p:nvSpPr>
        <p:spPr>
          <a:xfrm>
            <a:off x="839789" y="1681163"/>
            <a:ext cx="3198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A5C7-E809-4B6C-9AA3-1CDC03ED7CDD}"/>
              </a:ext>
            </a:extLst>
          </p:cNvPr>
          <p:cNvSpPr>
            <a:spLocks noGrp="1"/>
          </p:cNvSpPr>
          <p:nvPr>
            <p:ph sz="half" idx="2"/>
          </p:nvPr>
        </p:nvSpPr>
        <p:spPr>
          <a:xfrm>
            <a:off x="839789" y="2505075"/>
            <a:ext cx="31988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36E690-6E08-4602-8A07-145BEBA39C02}"/>
              </a:ext>
            </a:extLst>
          </p:cNvPr>
          <p:cNvSpPr>
            <a:spLocks noGrp="1"/>
          </p:cNvSpPr>
          <p:nvPr>
            <p:ph type="body" sz="quarter" idx="3"/>
          </p:nvPr>
        </p:nvSpPr>
        <p:spPr>
          <a:xfrm>
            <a:off x="8153400" y="1681163"/>
            <a:ext cx="32019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9AD84D-07A9-4A1F-98BD-987A2E1C01B4}"/>
              </a:ext>
            </a:extLst>
          </p:cNvPr>
          <p:cNvSpPr>
            <a:spLocks noGrp="1"/>
          </p:cNvSpPr>
          <p:nvPr>
            <p:ph sz="quarter" idx="4"/>
          </p:nvPr>
        </p:nvSpPr>
        <p:spPr>
          <a:xfrm>
            <a:off x="8153400" y="2505075"/>
            <a:ext cx="32019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4B7B1E-798D-45A7-B485-62DB88DC5942}"/>
              </a:ext>
            </a:extLst>
          </p:cNvPr>
          <p:cNvSpPr>
            <a:spLocks noGrp="1"/>
          </p:cNvSpPr>
          <p:nvPr>
            <p:ph type="dt" sz="half" idx="10"/>
          </p:nvPr>
        </p:nvSpPr>
        <p:spPr/>
        <p:txBody>
          <a:bodyPr/>
          <a:lstStyle/>
          <a:p>
            <a:fld id="{2EEF949E-DD21-4AEF-A999-8D57CE9ADE17}" type="datetimeFigureOut">
              <a:rPr lang="en-US" smtClean="0"/>
              <a:t>5/3/2021</a:t>
            </a:fld>
            <a:endParaRPr lang="en-US"/>
          </a:p>
        </p:txBody>
      </p:sp>
      <p:sp>
        <p:nvSpPr>
          <p:cNvPr id="8" name="Footer Placeholder 7">
            <a:extLst>
              <a:ext uri="{FF2B5EF4-FFF2-40B4-BE49-F238E27FC236}">
                <a16:creationId xmlns:a16="http://schemas.microsoft.com/office/drawing/2014/main" id="{C3B81E60-8ED4-4B8E-A50A-AF8B2B397B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5E748C-1170-4B14-881A-5044562222CD}"/>
              </a:ext>
            </a:extLst>
          </p:cNvPr>
          <p:cNvSpPr>
            <a:spLocks noGrp="1"/>
          </p:cNvSpPr>
          <p:nvPr>
            <p:ph type="sldNum" sz="quarter" idx="12"/>
          </p:nvPr>
        </p:nvSpPr>
        <p:spPr/>
        <p:txBody>
          <a:bodyPr/>
          <a:lstStyle/>
          <a:p>
            <a:fld id="{CF508C15-8208-4B42-9D8D-FD6D04BB8CE2}" type="slidenum">
              <a:rPr lang="en-US" smtClean="0"/>
              <a:t>‹#›</a:t>
            </a:fld>
            <a:endParaRPr lang="en-US"/>
          </a:p>
        </p:txBody>
      </p:sp>
      <p:sp>
        <p:nvSpPr>
          <p:cNvPr id="11" name="Content Placeholder 10">
            <a:extLst>
              <a:ext uri="{FF2B5EF4-FFF2-40B4-BE49-F238E27FC236}">
                <a16:creationId xmlns:a16="http://schemas.microsoft.com/office/drawing/2014/main" id="{11C5DC01-58E4-4262-9EDD-1C22659CEDDD}"/>
              </a:ext>
            </a:extLst>
          </p:cNvPr>
          <p:cNvSpPr>
            <a:spLocks noGrp="1"/>
          </p:cNvSpPr>
          <p:nvPr>
            <p:ph sz="quarter" idx="13"/>
          </p:nvPr>
        </p:nvSpPr>
        <p:spPr>
          <a:xfrm>
            <a:off x="4300537" y="2505075"/>
            <a:ext cx="35583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29F24022-C658-4326-9347-0F95761C6A9A}"/>
              </a:ext>
            </a:extLst>
          </p:cNvPr>
          <p:cNvSpPr>
            <a:spLocks noGrp="1"/>
          </p:cNvSpPr>
          <p:nvPr>
            <p:ph type="body" sz="quarter" idx="14"/>
          </p:nvPr>
        </p:nvSpPr>
        <p:spPr>
          <a:xfrm>
            <a:off x="4300538" y="1690688"/>
            <a:ext cx="3557587" cy="755650"/>
          </a:xfrm>
        </p:spPr>
        <p:txBody>
          <a:bodyPr>
            <a:normAutofit/>
          </a:bodyPr>
          <a:lstStyle>
            <a:lvl1pPr marL="0" indent="0">
              <a:buNone/>
              <a:defRPr sz="2400" b="1"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lvl="0"/>
            <a:endParaRPr lang="en-US"/>
          </a:p>
        </p:txBody>
      </p:sp>
    </p:spTree>
    <p:extLst>
      <p:ext uri="{BB962C8B-B14F-4D97-AF65-F5344CB8AC3E}">
        <p14:creationId xmlns:p14="http://schemas.microsoft.com/office/powerpoint/2010/main" val="2203544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a:t>
            </a:fld>
            <a:endParaRPr lang="en-US"/>
          </a:p>
        </p:txBody>
      </p:sp>
      <p:sp>
        <p:nvSpPr>
          <p:cNvPr id="9" name="Text Placeholder 15"/>
          <p:cNvSpPr>
            <a:spLocks noGrp="1"/>
          </p:cNvSpPr>
          <p:nvPr>
            <p:ph type="body" sz="quarter" idx="11"/>
          </p:nvPr>
        </p:nvSpPr>
        <p:spPr>
          <a:xfrm>
            <a:off x="239184" y="804672"/>
            <a:ext cx="11715749"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r>
              <a:rPr lang="en-US"/>
              <a:t>Click to edit Master text styles</a:t>
            </a:r>
          </a:p>
        </p:txBody>
      </p:sp>
    </p:spTree>
    <p:extLst>
      <p:ext uri="{BB962C8B-B14F-4D97-AF65-F5344CB8AC3E}">
        <p14:creationId xmlns:p14="http://schemas.microsoft.com/office/powerpoint/2010/main" val="74001576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10001" y="1449147"/>
            <a:ext cx="10572000" cy="2971051"/>
          </a:xfrm>
          <a:prstGeom prst="rect">
            <a:avLst/>
          </a:prstGeo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749041" y="5870259"/>
            <a:ext cx="10572000" cy="434974"/>
          </a:xfrm>
          <a:prstGeom prst="rect">
            <a:avLst/>
          </a:prstGeom>
          <a:effectLst/>
        </p:spPr>
        <p:txBody>
          <a:bodyPr anchor="t">
            <a:normAutofit/>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4756" b="14439"/>
          <a:stretch/>
        </p:blipFill>
        <p:spPr>
          <a:xfrm>
            <a:off x="0" y="0"/>
            <a:ext cx="12192000" cy="4856086"/>
          </a:xfrm>
          <a:prstGeom prst="rect">
            <a:avLst/>
          </a:prstGeom>
        </p:spPr>
      </p:pic>
      <p:sp>
        <p:nvSpPr>
          <p:cNvPr id="6" name="Text Placeholder 5">
            <a:extLst>
              <a:ext uri="{FF2B5EF4-FFF2-40B4-BE49-F238E27FC236}">
                <a16:creationId xmlns:a16="http://schemas.microsoft.com/office/drawing/2014/main" id="{252CD7B9-DB59-4B76-9102-4333DBFE3A82}"/>
              </a:ext>
            </a:extLst>
          </p:cNvPr>
          <p:cNvSpPr>
            <a:spLocks noGrp="1"/>
          </p:cNvSpPr>
          <p:nvPr>
            <p:ph type="body" sz="quarter" idx="10" hasCustomPrompt="1"/>
          </p:nvPr>
        </p:nvSpPr>
        <p:spPr>
          <a:xfrm>
            <a:off x="749300" y="5164138"/>
            <a:ext cx="10571163" cy="704850"/>
          </a:xfrm>
          <a:prstGeom prst="rect">
            <a:avLst/>
          </a:prstGeom>
        </p:spPr>
        <p:txBody>
          <a:bodyPr>
            <a:noAutofit/>
          </a:bodyPr>
          <a:lstStyle>
            <a:lvl1pPr marL="0" indent="0">
              <a:buNone/>
              <a:defRPr sz="48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Slide</a:t>
            </a:r>
          </a:p>
        </p:txBody>
      </p:sp>
    </p:spTree>
    <p:extLst>
      <p:ext uri="{BB962C8B-B14F-4D97-AF65-F5344CB8AC3E}">
        <p14:creationId xmlns:p14="http://schemas.microsoft.com/office/powerpoint/2010/main" val="179952738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0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72543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4907" b="14986"/>
          <a:stretch/>
        </p:blipFill>
        <p:spPr>
          <a:xfrm>
            <a:off x="1" y="0"/>
            <a:ext cx="12192000" cy="4808205"/>
          </a:xfrm>
          <a:prstGeom prst="rect">
            <a:avLst/>
          </a:prstGeom>
          <a:ln>
            <a:noFill/>
          </a:ln>
        </p:spPr>
      </p:pic>
      <p:sp>
        <p:nvSpPr>
          <p:cNvPr id="6" name="Subtitle 2"/>
          <p:cNvSpPr>
            <a:spLocks noGrp="1"/>
          </p:cNvSpPr>
          <p:nvPr>
            <p:ph type="subTitle" idx="1"/>
          </p:nvPr>
        </p:nvSpPr>
        <p:spPr>
          <a:xfrm>
            <a:off x="749041" y="5870259"/>
            <a:ext cx="10572000" cy="434974"/>
          </a:xfrm>
          <a:prstGeom prst="rect">
            <a:avLst/>
          </a:prstGeom>
          <a:effectLst/>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ext Placeholder 5">
            <a:extLst>
              <a:ext uri="{FF2B5EF4-FFF2-40B4-BE49-F238E27FC236}">
                <a16:creationId xmlns:a16="http://schemas.microsoft.com/office/drawing/2014/main" id="{56EA3BC5-C33F-42C3-A19F-352229A5E1D0}"/>
              </a:ext>
            </a:extLst>
          </p:cNvPr>
          <p:cNvSpPr>
            <a:spLocks noGrp="1"/>
          </p:cNvSpPr>
          <p:nvPr>
            <p:ph type="body" sz="quarter" idx="10" hasCustomPrompt="1"/>
          </p:nvPr>
        </p:nvSpPr>
        <p:spPr>
          <a:xfrm>
            <a:off x="749300" y="5164138"/>
            <a:ext cx="10571163" cy="704850"/>
          </a:xfrm>
          <a:prstGeom prst="rect">
            <a:avLst/>
          </a:prstGeom>
        </p:spPr>
        <p:txBody>
          <a:bodyPr>
            <a:noAutofit/>
          </a:bodyPr>
          <a:lstStyle>
            <a:lvl1pPr marL="0" indent="0">
              <a:buNone/>
              <a:defRPr sz="48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Slide</a:t>
            </a:r>
          </a:p>
        </p:txBody>
      </p:sp>
    </p:spTree>
    <p:extLst>
      <p:ext uri="{BB962C8B-B14F-4D97-AF65-F5344CB8AC3E}">
        <p14:creationId xmlns:p14="http://schemas.microsoft.com/office/powerpoint/2010/main" val="338653103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0001" y="1449147"/>
            <a:ext cx="10572000" cy="2971051"/>
          </a:xfrm>
          <a:prstGeom prst="rect">
            <a:avLst/>
          </a:prstGeom>
        </p:spPr>
        <p:txBody>
          <a:bodyPr/>
          <a:lstStyle>
            <a:lvl1pPr>
              <a:defRPr sz="5400"/>
            </a:lvl1pPr>
          </a:lstStyle>
          <a:p>
            <a:r>
              <a:rPr lang="en-US"/>
              <a:t>Click to edit Master title style</a:t>
            </a:r>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4756" b="14439"/>
          <a:stretch/>
        </p:blipFill>
        <p:spPr>
          <a:xfrm>
            <a:off x="0" y="0"/>
            <a:ext cx="12192000" cy="4856086"/>
          </a:xfrm>
          <a:prstGeom prst="rect">
            <a:avLst/>
          </a:prstGeom>
        </p:spPr>
      </p:pic>
      <p:sp>
        <p:nvSpPr>
          <p:cNvPr id="9" name="Subtitle 2"/>
          <p:cNvSpPr>
            <a:spLocks noGrp="1"/>
          </p:cNvSpPr>
          <p:nvPr>
            <p:ph type="subTitle" idx="1"/>
          </p:nvPr>
        </p:nvSpPr>
        <p:spPr>
          <a:xfrm>
            <a:off x="749041" y="5870259"/>
            <a:ext cx="10572000" cy="434974"/>
          </a:xfrm>
          <a:prstGeom prst="rect">
            <a:avLst/>
          </a:prstGeom>
          <a:effectLst/>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ext Placeholder 5">
            <a:extLst>
              <a:ext uri="{FF2B5EF4-FFF2-40B4-BE49-F238E27FC236}">
                <a16:creationId xmlns:a16="http://schemas.microsoft.com/office/drawing/2014/main" id="{FD5F8421-2FE6-41F4-8EC6-9A2CF2551DCC}"/>
              </a:ext>
            </a:extLst>
          </p:cNvPr>
          <p:cNvSpPr>
            <a:spLocks noGrp="1"/>
          </p:cNvSpPr>
          <p:nvPr>
            <p:ph type="body" sz="quarter" idx="10" hasCustomPrompt="1"/>
          </p:nvPr>
        </p:nvSpPr>
        <p:spPr>
          <a:xfrm>
            <a:off x="749300" y="5164138"/>
            <a:ext cx="10571163" cy="704850"/>
          </a:xfrm>
          <a:prstGeom prst="rect">
            <a:avLst/>
          </a:prstGeom>
        </p:spPr>
        <p:txBody>
          <a:bodyPr>
            <a:noAutofit/>
          </a:bodyPr>
          <a:lstStyle>
            <a:lvl1pPr marL="0" indent="0">
              <a:buNone/>
              <a:defRPr sz="48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Slide</a:t>
            </a:r>
          </a:p>
        </p:txBody>
      </p:sp>
    </p:spTree>
    <p:extLst>
      <p:ext uri="{BB962C8B-B14F-4D97-AF65-F5344CB8AC3E}">
        <p14:creationId xmlns:p14="http://schemas.microsoft.com/office/powerpoint/2010/main" val="3373022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82"/>
            <a:ext cx="3139440" cy="6864666"/>
          </a:xfrm>
          <a:prstGeom prst="rect">
            <a:avLst/>
          </a:prstGeom>
          <a:ln>
            <a:noFill/>
          </a:ln>
        </p:spPr>
      </p:pic>
      <p:sp>
        <p:nvSpPr>
          <p:cNvPr id="5" name="Oval 4"/>
          <p:cNvSpPr/>
          <p:nvPr userDrawn="1"/>
        </p:nvSpPr>
        <p:spPr>
          <a:xfrm>
            <a:off x="1982122" y="1033463"/>
            <a:ext cx="4791074" cy="47910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2974081" y="3360739"/>
            <a:ext cx="8242559" cy="434974"/>
          </a:xfrm>
          <a:prstGeom prst="rect">
            <a:avLst/>
          </a:prstGeom>
          <a:effectLst/>
        </p:spPr>
        <p:txBody>
          <a:bodyPr anchor="t">
            <a:normAutofit/>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9" name="Text Placeholder 5">
            <a:extLst>
              <a:ext uri="{FF2B5EF4-FFF2-40B4-BE49-F238E27FC236}">
                <a16:creationId xmlns:a16="http://schemas.microsoft.com/office/drawing/2014/main" id="{94BB011D-F0DE-40AD-BF9B-B13346B37824}"/>
              </a:ext>
            </a:extLst>
          </p:cNvPr>
          <p:cNvSpPr>
            <a:spLocks noGrp="1"/>
          </p:cNvSpPr>
          <p:nvPr>
            <p:ph type="body" sz="quarter" idx="10" hasCustomPrompt="1"/>
          </p:nvPr>
        </p:nvSpPr>
        <p:spPr>
          <a:xfrm>
            <a:off x="2974081" y="2655889"/>
            <a:ext cx="8242559" cy="704850"/>
          </a:xfrm>
          <a:prstGeom prst="rect">
            <a:avLst/>
          </a:prstGeom>
        </p:spPr>
        <p:txBody>
          <a:bodyPr>
            <a:noAutofit/>
          </a:bodyPr>
          <a:lstStyle>
            <a:lvl1pPr marL="0" indent="0">
              <a:buNone/>
              <a:defRPr sz="48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Slide</a:t>
            </a:r>
          </a:p>
        </p:txBody>
      </p:sp>
    </p:spTree>
    <p:extLst>
      <p:ext uri="{BB962C8B-B14F-4D97-AF65-F5344CB8AC3E}">
        <p14:creationId xmlns:p14="http://schemas.microsoft.com/office/powerpoint/2010/main" val="371002808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28600"/>
            <a:ext cx="10058400" cy="968440"/>
          </a:xfrm>
        </p:spPr>
        <p:txBody>
          <a:bodyPr/>
          <a:lstStyle/>
          <a:p>
            <a:r>
              <a:rPr lang="en-US" dirty="0"/>
              <a:t>Click to edit Master title style</a:t>
            </a:r>
          </a:p>
        </p:txBody>
      </p:sp>
      <p:sp>
        <p:nvSpPr>
          <p:cNvPr id="3" name="Content Placeholder 2"/>
          <p:cNvSpPr>
            <a:spLocks noGrp="1"/>
          </p:cNvSpPr>
          <p:nvPr>
            <p:ph idx="1"/>
          </p:nvPr>
        </p:nvSpPr>
        <p:spPr>
          <a:xfrm>
            <a:off x="1097280" y="1447800"/>
            <a:ext cx="100584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dirty="0"/>
              <a:t>(C)2021 Catalyit LLC</a:t>
            </a:r>
          </a:p>
        </p:txBody>
      </p:sp>
      <p:sp>
        <p:nvSpPr>
          <p:cNvPr id="6" name="Slide Number Placeholder 5"/>
          <p:cNvSpPr>
            <a:spLocks noGrp="1"/>
          </p:cNvSpPr>
          <p:nvPr>
            <p:ph type="sldNum" sz="quarter" idx="12"/>
          </p:nvPr>
        </p:nvSpPr>
        <p:spPr/>
        <p:txBody>
          <a:bodyPr/>
          <a:lstStyle/>
          <a:p>
            <a:pPr>
              <a:defRPr/>
            </a:pPr>
            <a:fld id="{4F700E01-B9ED-49D6-8D4E-6B8771B202FD}" type="slidenum">
              <a:rPr lang="en-US" smtClean="0"/>
              <a:pPr>
                <a:defRPr/>
              </a:pPr>
              <a:t>‹#›</a:t>
            </a:fld>
            <a:endParaRPr lang="en-US"/>
          </a:p>
        </p:txBody>
      </p:sp>
    </p:spTree>
    <p:extLst>
      <p:ext uri="{BB962C8B-B14F-4D97-AF65-F5344CB8AC3E}">
        <p14:creationId xmlns:p14="http://schemas.microsoft.com/office/powerpoint/2010/main" val="3232893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8_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9052560" y="-6666"/>
            <a:ext cx="3139440" cy="6864666"/>
          </a:xfrm>
          <a:prstGeom prst="rect">
            <a:avLst/>
          </a:prstGeom>
          <a:ln>
            <a:noFill/>
          </a:ln>
        </p:spPr>
      </p:pic>
      <p:sp>
        <p:nvSpPr>
          <p:cNvPr id="5" name="Oval 4"/>
          <p:cNvSpPr/>
          <p:nvPr userDrawn="1"/>
        </p:nvSpPr>
        <p:spPr>
          <a:xfrm rot="10800000">
            <a:off x="5686827" y="1026115"/>
            <a:ext cx="4791074" cy="47910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553610" y="3351774"/>
            <a:ext cx="8242559" cy="434974"/>
          </a:xfrm>
          <a:prstGeom prst="rect">
            <a:avLst/>
          </a:prstGeom>
          <a:effectLst/>
        </p:spPr>
        <p:txBody>
          <a:bodyPr anchor="t">
            <a:normAutofit/>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3"/>
          </a:xfrm>
          <a:prstGeom prst="rect">
            <a:avLst/>
          </a:prstGeom>
        </p:spPr>
      </p:pic>
      <p:sp>
        <p:nvSpPr>
          <p:cNvPr id="9" name="Text Placeholder 5">
            <a:extLst>
              <a:ext uri="{FF2B5EF4-FFF2-40B4-BE49-F238E27FC236}">
                <a16:creationId xmlns:a16="http://schemas.microsoft.com/office/drawing/2014/main" id="{94BB011D-F0DE-40AD-BF9B-B13346B37824}"/>
              </a:ext>
            </a:extLst>
          </p:cNvPr>
          <p:cNvSpPr>
            <a:spLocks noGrp="1"/>
          </p:cNvSpPr>
          <p:nvPr>
            <p:ph type="body" sz="quarter" idx="10" hasCustomPrompt="1"/>
          </p:nvPr>
        </p:nvSpPr>
        <p:spPr>
          <a:xfrm>
            <a:off x="553610" y="2646924"/>
            <a:ext cx="8242559" cy="704850"/>
          </a:xfrm>
          <a:prstGeom prst="rect">
            <a:avLst/>
          </a:prstGeom>
        </p:spPr>
        <p:txBody>
          <a:bodyPr>
            <a:noAutofit/>
          </a:bodyPr>
          <a:lstStyle>
            <a:lvl1pPr marL="0" indent="0">
              <a:buNone/>
              <a:defRPr sz="48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Slide</a:t>
            </a:r>
          </a:p>
        </p:txBody>
      </p:sp>
    </p:spTree>
    <p:extLst>
      <p:ext uri="{BB962C8B-B14F-4D97-AF65-F5344CB8AC3E}">
        <p14:creationId xmlns:p14="http://schemas.microsoft.com/office/powerpoint/2010/main" val="31064532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82"/>
            <a:ext cx="3139440" cy="6864666"/>
          </a:xfrm>
          <a:prstGeom prst="rect">
            <a:avLst/>
          </a:prstGeom>
          <a:ln>
            <a:noFill/>
          </a:ln>
        </p:spPr>
      </p:pic>
      <p:sp>
        <p:nvSpPr>
          <p:cNvPr id="6" name="Subtitle 2"/>
          <p:cNvSpPr>
            <a:spLocks noGrp="1"/>
          </p:cNvSpPr>
          <p:nvPr>
            <p:ph type="subTitle" idx="1"/>
          </p:nvPr>
        </p:nvSpPr>
        <p:spPr>
          <a:xfrm>
            <a:off x="3450176" y="3264034"/>
            <a:ext cx="3635527" cy="1438849"/>
          </a:xfrm>
          <a:prstGeom prst="rect">
            <a:avLst/>
          </a:prstGeom>
          <a:effectLst/>
        </p:spPr>
        <p:txBody>
          <a:bodyPr anchor="t">
            <a:normAutofit/>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10" name="Text Placeholder 5">
            <a:extLst>
              <a:ext uri="{FF2B5EF4-FFF2-40B4-BE49-F238E27FC236}">
                <a16:creationId xmlns:a16="http://schemas.microsoft.com/office/drawing/2014/main" id="{382A3E87-60EC-4969-8E6F-CC61339EC72B}"/>
              </a:ext>
            </a:extLst>
          </p:cNvPr>
          <p:cNvSpPr>
            <a:spLocks noGrp="1"/>
          </p:cNvSpPr>
          <p:nvPr>
            <p:ph type="body" sz="quarter" idx="10" hasCustomPrompt="1"/>
          </p:nvPr>
        </p:nvSpPr>
        <p:spPr>
          <a:xfrm>
            <a:off x="3450176" y="2133416"/>
            <a:ext cx="3635527" cy="1130618"/>
          </a:xfrm>
          <a:prstGeom prst="rect">
            <a:avLst/>
          </a:prstGeom>
        </p:spPr>
        <p:txBody>
          <a:bodyPr>
            <a:noAutofit/>
          </a:bodyPr>
          <a:lstStyle>
            <a:lvl1pPr marL="0" indent="0">
              <a:buNone/>
              <a:defRPr sz="32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Slide</a:t>
            </a:r>
          </a:p>
        </p:txBody>
      </p:sp>
    </p:spTree>
    <p:extLst>
      <p:ext uri="{BB962C8B-B14F-4D97-AF65-F5344CB8AC3E}">
        <p14:creationId xmlns:p14="http://schemas.microsoft.com/office/powerpoint/2010/main" val="256593393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055" y="445643"/>
            <a:ext cx="1005210" cy="384903"/>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t="15080" b="41110"/>
          <a:stretch/>
        </p:blipFill>
        <p:spPr>
          <a:xfrm>
            <a:off x="0" y="0"/>
            <a:ext cx="12192000" cy="3565614"/>
          </a:xfrm>
          <a:prstGeom prst="rect">
            <a:avLst/>
          </a:prstGeom>
        </p:spPr>
      </p:pic>
      <p:sp>
        <p:nvSpPr>
          <p:cNvPr id="9" name="Rectangle 8"/>
          <p:cNvSpPr/>
          <p:nvPr userDrawn="1"/>
        </p:nvSpPr>
        <p:spPr>
          <a:xfrm rot="5400000">
            <a:off x="4315106" y="-4311279"/>
            <a:ext cx="3561786" cy="12192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Oval 9"/>
          <p:cNvSpPr/>
          <p:nvPr userDrawn="1"/>
        </p:nvSpPr>
        <p:spPr>
          <a:xfrm>
            <a:off x="1611265" y="2685345"/>
            <a:ext cx="1760538" cy="176053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p:cNvSpPr/>
          <p:nvPr userDrawn="1"/>
        </p:nvSpPr>
        <p:spPr>
          <a:xfrm>
            <a:off x="5274003" y="2685345"/>
            <a:ext cx="1760538" cy="176053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60000"/>
                  <a:lumOff val="40000"/>
                </a:schemeClr>
              </a:solidFill>
            </a:endParaRPr>
          </a:p>
        </p:txBody>
      </p:sp>
      <p:sp>
        <p:nvSpPr>
          <p:cNvPr id="31" name="Oval 30"/>
          <p:cNvSpPr/>
          <p:nvPr userDrawn="1"/>
        </p:nvSpPr>
        <p:spPr>
          <a:xfrm>
            <a:off x="8909728" y="2685345"/>
            <a:ext cx="1760538" cy="1760538"/>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2" name="Picture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16" name="Text Placeholder 5">
            <a:extLst>
              <a:ext uri="{FF2B5EF4-FFF2-40B4-BE49-F238E27FC236}">
                <a16:creationId xmlns:a16="http://schemas.microsoft.com/office/drawing/2014/main" id="{FB9C6B8C-AA87-4A36-8B44-69DB2AFC952E}"/>
              </a:ext>
            </a:extLst>
          </p:cNvPr>
          <p:cNvSpPr>
            <a:spLocks noGrp="1"/>
          </p:cNvSpPr>
          <p:nvPr>
            <p:ph type="body" sz="quarter" idx="10" hasCustomPrompt="1"/>
          </p:nvPr>
        </p:nvSpPr>
        <p:spPr>
          <a:xfrm>
            <a:off x="1287854" y="4638428"/>
            <a:ext cx="2335924" cy="671929"/>
          </a:xfrm>
          <a:prstGeom prst="rect">
            <a:avLst/>
          </a:prstGeom>
        </p:spPr>
        <p:txBody>
          <a:bodyPr>
            <a:noAutofit/>
          </a:bodyPr>
          <a:lstStyle>
            <a:lvl1pPr marL="0" indent="0" algn="ctr">
              <a:buNone/>
              <a:defRPr sz="20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17" name="Text Placeholder 5">
            <a:extLst>
              <a:ext uri="{FF2B5EF4-FFF2-40B4-BE49-F238E27FC236}">
                <a16:creationId xmlns:a16="http://schemas.microsoft.com/office/drawing/2014/main" id="{0F4BFA23-48EE-43D0-8B31-9B60FD287058}"/>
              </a:ext>
            </a:extLst>
          </p:cNvPr>
          <p:cNvSpPr>
            <a:spLocks noGrp="1"/>
          </p:cNvSpPr>
          <p:nvPr>
            <p:ph type="body" sz="quarter" idx="11" hasCustomPrompt="1"/>
          </p:nvPr>
        </p:nvSpPr>
        <p:spPr>
          <a:xfrm>
            <a:off x="4986310" y="4638428"/>
            <a:ext cx="2335924" cy="671929"/>
          </a:xfrm>
          <a:prstGeom prst="rect">
            <a:avLst/>
          </a:prstGeom>
        </p:spPr>
        <p:txBody>
          <a:bodyPr>
            <a:noAutofit/>
          </a:bodyPr>
          <a:lstStyle>
            <a:lvl1pPr marL="0" indent="0" algn="ctr">
              <a:buNone/>
              <a:defRPr sz="20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18" name="Text Placeholder 5">
            <a:extLst>
              <a:ext uri="{FF2B5EF4-FFF2-40B4-BE49-F238E27FC236}">
                <a16:creationId xmlns:a16="http://schemas.microsoft.com/office/drawing/2014/main" id="{74A06A56-FBE2-4AE5-9CC2-2AB34C9BB39A}"/>
              </a:ext>
            </a:extLst>
          </p:cNvPr>
          <p:cNvSpPr>
            <a:spLocks noGrp="1"/>
          </p:cNvSpPr>
          <p:nvPr>
            <p:ph type="body" sz="quarter" idx="12" hasCustomPrompt="1"/>
          </p:nvPr>
        </p:nvSpPr>
        <p:spPr>
          <a:xfrm>
            <a:off x="8586317" y="4638428"/>
            <a:ext cx="2335924" cy="671929"/>
          </a:xfrm>
          <a:prstGeom prst="rect">
            <a:avLst/>
          </a:prstGeom>
        </p:spPr>
        <p:txBody>
          <a:bodyPr>
            <a:noAutofit/>
          </a:bodyPr>
          <a:lstStyle>
            <a:lvl1pPr marL="0" indent="0" algn="ctr">
              <a:buNone/>
              <a:defRPr sz="20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19" name="Text Placeholder 5">
            <a:extLst>
              <a:ext uri="{FF2B5EF4-FFF2-40B4-BE49-F238E27FC236}">
                <a16:creationId xmlns:a16="http://schemas.microsoft.com/office/drawing/2014/main" id="{A633E7B3-414E-40B8-8CE9-B707BBD85A66}"/>
              </a:ext>
            </a:extLst>
          </p:cNvPr>
          <p:cNvSpPr>
            <a:spLocks noGrp="1"/>
          </p:cNvSpPr>
          <p:nvPr>
            <p:ph type="body" sz="quarter" idx="13" hasCustomPrompt="1"/>
          </p:nvPr>
        </p:nvSpPr>
        <p:spPr>
          <a:xfrm>
            <a:off x="1046212" y="5434813"/>
            <a:ext cx="2801826" cy="302796"/>
          </a:xfrm>
          <a:prstGeom prst="rect">
            <a:avLst/>
          </a:prstGeom>
        </p:spPr>
        <p:txBody>
          <a:bodyPr>
            <a:noAutofit/>
          </a:bodyPr>
          <a:lstStyle>
            <a:lvl1pPr marL="0" indent="0" algn="ctr">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0" name="Text Placeholder 5">
            <a:extLst>
              <a:ext uri="{FF2B5EF4-FFF2-40B4-BE49-F238E27FC236}">
                <a16:creationId xmlns:a16="http://schemas.microsoft.com/office/drawing/2014/main" id="{2591BF69-8BCD-4811-837D-BA45F9397FC9}"/>
              </a:ext>
            </a:extLst>
          </p:cNvPr>
          <p:cNvSpPr>
            <a:spLocks noGrp="1"/>
          </p:cNvSpPr>
          <p:nvPr>
            <p:ph type="body" sz="quarter" idx="14" hasCustomPrompt="1"/>
          </p:nvPr>
        </p:nvSpPr>
        <p:spPr>
          <a:xfrm>
            <a:off x="4695086" y="5434813"/>
            <a:ext cx="2801826" cy="302796"/>
          </a:xfrm>
          <a:prstGeom prst="rect">
            <a:avLst/>
          </a:prstGeom>
        </p:spPr>
        <p:txBody>
          <a:bodyPr>
            <a:noAutofit/>
          </a:bodyPr>
          <a:lstStyle>
            <a:lvl1pPr marL="0" indent="0" algn="ctr">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1" name="Text Placeholder 5">
            <a:extLst>
              <a:ext uri="{FF2B5EF4-FFF2-40B4-BE49-F238E27FC236}">
                <a16:creationId xmlns:a16="http://schemas.microsoft.com/office/drawing/2014/main" id="{48937208-D213-44F9-90D6-D3EC92C91091}"/>
              </a:ext>
            </a:extLst>
          </p:cNvPr>
          <p:cNvSpPr>
            <a:spLocks noGrp="1"/>
          </p:cNvSpPr>
          <p:nvPr>
            <p:ph type="body" sz="quarter" idx="15" hasCustomPrompt="1"/>
          </p:nvPr>
        </p:nvSpPr>
        <p:spPr>
          <a:xfrm>
            <a:off x="8353366" y="5434813"/>
            <a:ext cx="2801826" cy="302796"/>
          </a:xfrm>
          <a:prstGeom prst="rect">
            <a:avLst/>
          </a:prstGeom>
        </p:spPr>
        <p:txBody>
          <a:bodyPr>
            <a:noAutofit/>
          </a:bodyPr>
          <a:lstStyle>
            <a:lvl1pPr marL="0" indent="0" algn="ctr">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136445563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Slide">
    <p:bg>
      <p:bgRef idx="1001">
        <a:schemeClr val="bg1"/>
      </p:bgRef>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329282" y="2611389"/>
            <a:ext cx="4763174" cy="1237597"/>
          </a:xfrm>
          <a:prstGeom prst="rect">
            <a:avLst/>
          </a:prstGeom>
          <a:effectLst/>
        </p:spPr>
        <p:txBody>
          <a:bodyPr anchor="t">
            <a:normAutofit/>
          </a:bodyPr>
          <a:lstStyle>
            <a:lvl1pPr marL="0" indent="0" algn="l">
              <a:buNone/>
              <a:defRPr sz="20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7" name="Text Placeholder 5">
            <a:extLst>
              <a:ext uri="{FF2B5EF4-FFF2-40B4-BE49-F238E27FC236}">
                <a16:creationId xmlns:a16="http://schemas.microsoft.com/office/drawing/2014/main" id="{378AE035-77C2-43AC-8917-D7DAF77E87F3}"/>
              </a:ext>
            </a:extLst>
          </p:cNvPr>
          <p:cNvSpPr>
            <a:spLocks noGrp="1"/>
          </p:cNvSpPr>
          <p:nvPr>
            <p:ph type="body" sz="quarter" idx="13" hasCustomPrompt="1"/>
          </p:nvPr>
        </p:nvSpPr>
        <p:spPr>
          <a:xfrm>
            <a:off x="1329282" y="2015089"/>
            <a:ext cx="6037877" cy="513812"/>
          </a:xfrm>
          <a:prstGeom prst="rect">
            <a:avLst/>
          </a:prstGeom>
        </p:spPr>
        <p:txBody>
          <a:bodyPr>
            <a:noAutofit/>
          </a:bodyPr>
          <a:lstStyle>
            <a:lvl1pPr marL="0" indent="0" algn="l">
              <a:buNone/>
              <a:defRPr sz="3200" b="1">
                <a:solidFill>
                  <a:srgbClr val="0088C3"/>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9" name="Text Placeholder 5">
            <a:extLst>
              <a:ext uri="{FF2B5EF4-FFF2-40B4-BE49-F238E27FC236}">
                <a16:creationId xmlns:a16="http://schemas.microsoft.com/office/drawing/2014/main" id="{CAAE0C5F-60DD-449B-B20C-711422329951}"/>
              </a:ext>
            </a:extLst>
          </p:cNvPr>
          <p:cNvSpPr>
            <a:spLocks noGrp="1"/>
          </p:cNvSpPr>
          <p:nvPr>
            <p:ph type="body" sz="quarter" idx="14" hasCustomPrompt="1"/>
          </p:nvPr>
        </p:nvSpPr>
        <p:spPr>
          <a:xfrm>
            <a:off x="1329282" y="4026303"/>
            <a:ext cx="4763174" cy="2309777"/>
          </a:xfrm>
          <a:prstGeom prst="rect">
            <a:avLst/>
          </a:prstGeom>
        </p:spPr>
        <p:txBody>
          <a:bodyPr>
            <a:noAutofit/>
          </a:bodyPr>
          <a:lstStyle>
            <a:lvl1pPr marL="0" indent="0" algn="ctr">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131632868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Title Slide">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0715" y="-6666"/>
            <a:ext cx="3139440" cy="6864666"/>
          </a:xfrm>
          <a:prstGeom prst="rect">
            <a:avLst/>
          </a:prstGeom>
          <a:ln>
            <a:noFill/>
          </a:ln>
        </p:spPr>
      </p:pic>
      <p:sp>
        <p:nvSpPr>
          <p:cNvPr id="6" name="Subtitle 2"/>
          <p:cNvSpPr>
            <a:spLocks noGrp="1"/>
          </p:cNvSpPr>
          <p:nvPr>
            <p:ph type="subTitle" idx="1"/>
          </p:nvPr>
        </p:nvSpPr>
        <p:spPr>
          <a:xfrm>
            <a:off x="5975710" y="2271147"/>
            <a:ext cx="4763174" cy="1237597"/>
          </a:xfrm>
          <a:prstGeom prst="rect">
            <a:avLst/>
          </a:prstGeom>
          <a:effectLst/>
        </p:spPr>
        <p:txBody>
          <a:bodyPr anchor="t">
            <a:normAutofit/>
          </a:bodyPr>
          <a:lstStyle>
            <a:lvl1pPr marL="0" indent="0" algn="l">
              <a:buNone/>
              <a:defRPr sz="20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9" name="Text Placeholder 5">
            <a:extLst>
              <a:ext uri="{FF2B5EF4-FFF2-40B4-BE49-F238E27FC236}">
                <a16:creationId xmlns:a16="http://schemas.microsoft.com/office/drawing/2014/main" id="{6E55F18D-08E9-45CE-B9A5-E58E9C236947}"/>
              </a:ext>
            </a:extLst>
          </p:cNvPr>
          <p:cNvSpPr>
            <a:spLocks noGrp="1"/>
          </p:cNvSpPr>
          <p:nvPr>
            <p:ph type="body" sz="quarter" idx="13" hasCustomPrompt="1"/>
          </p:nvPr>
        </p:nvSpPr>
        <p:spPr>
          <a:xfrm>
            <a:off x="5975710" y="1674847"/>
            <a:ext cx="6037877" cy="513812"/>
          </a:xfrm>
          <a:prstGeom prst="rect">
            <a:avLst/>
          </a:prstGeom>
        </p:spPr>
        <p:txBody>
          <a:bodyPr>
            <a:noAutofit/>
          </a:bodyPr>
          <a:lstStyle>
            <a:lvl1pPr marL="0" indent="0" algn="l">
              <a:buNone/>
              <a:defRPr sz="3200" b="1">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0" name="Text Placeholder 5">
            <a:extLst>
              <a:ext uri="{FF2B5EF4-FFF2-40B4-BE49-F238E27FC236}">
                <a16:creationId xmlns:a16="http://schemas.microsoft.com/office/drawing/2014/main" id="{CE4E3D20-771D-45FD-B19A-DC108516F16D}"/>
              </a:ext>
            </a:extLst>
          </p:cNvPr>
          <p:cNvSpPr>
            <a:spLocks noGrp="1"/>
          </p:cNvSpPr>
          <p:nvPr>
            <p:ph type="body" sz="quarter" idx="14" hasCustomPrompt="1"/>
          </p:nvPr>
        </p:nvSpPr>
        <p:spPr>
          <a:xfrm>
            <a:off x="5975710" y="3734901"/>
            <a:ext cx="4763174" cy="2309777"/>
          </a:xfrm>
          <a:prstGeom prst="rect">
            <a:avLst/>
          </a:prstGeom>
        </p:spPr>
        <p:txBody>
          <a:bodyPr>
            <a:noAutofit/>
          </a:bodyPr>
          <a:lstStyle>
            <a:lvl1pPr marL="0" indent="0" algn="l">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21936522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Slide">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9052560" y="-6666"/>
            <a:ext cx="3139440" cy="6864666"/>
          </a:xfrm>
          <a:prstGeom prst="rect">
            <a:avLst/>
          </a:prstGeom>
          <a:ln>
            <a:noFill/>
          </a:ln>
        </p:spPr>
      </p:pic>
      <p:sp>
        <p:nvSpPr>
          <p:cNvPr id="17" name="Rectangle 16"/>
          <p:cNvSpPr/>
          <p:nvPr userDrawn="1"/>
        </p:nvSpPr>
        <p:spPr>
          <a:xfrm>
            <a:off x="9052560" y="-11068"/>
            <a:ext cx="3139440" cy="6869067"/>
          </a:xfrm>
          <a:prstGeom prst="rect">
            <a:avLst/>
          </a:prstGeom>
          <a:solidFill>
            <a:schemeClr val="bg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630369" y="2494429"/>
            <a:ext cx="4111752" cy="1643975"/>
          </a:xfrm>
          <a:prstGeom prst="rect">
            <a:avLst/>
          </a:prstGeom>
          <a:effectLst/>
        </p:spPr>
        <p:txBody>
          <a:bodyPr anchor="t">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3"/>
          </a:xfrm>
          <a:prstGeom prst="rect">
            <a:avLst/>
          </a:prstGeom>
        </p:spPr>
      </p:pic>
      <p:sp>
        <p:nvSpPr>
          <p:cNvPr id="21" name="Text Placeholder 5">
            <a:extLst>
              <a:ext uri="{FF2B5EF4-FFF2-40B4-BE49-F238E27FC236}">
                <a16:creationId xmlns:a16="http://schemas.microsoft.com/office/drawing/2014/main" id="{482CB392-C8DC-4301-B57D-D0C7E3531F2E}"/>
              </a:ext>
            </a:extLst>
          </p:cNvPr>
          <p:cNvSpPr>
            <a:spLocks noGrp="1"/>
          </p:cNvSpPr>
          <p:nvPr>
            <p:ph type="body" sz="quarter" idx="13" hasCustomPrompt="1"/>
          </p:nvPr>
        </p:nvSpPr>
        <p:spPr>
          <a:xfrm>
            <a:off x="630369" y="1809126"/>
            <a:ext cx="6037877" cy="513812"/>
          </a:xfrm>
          <a:prstGeom prst="rect">
            <a:avLst/>
          </a:prstGeom>
        </p:spPr>
        <p:txBody>
          <a:bodyPr>
            <a:noAutofit/>
          </a:bodyPr>
          <a:lstStyle>
            <a:lvl1pPr marL="0" indent="0" algn="l">
              <a:buNone/>
              <a:defRPr sz="3200" b="1">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22" name="Text Placeholder 5">
            <a:extLst>
              <a:ext uri="{FF2B5EF4-FFF2-40B4-BE49-F238E27FC236}">
                <a16:creationId xmlns:a16="http://schemas.microsoft.com/office/drawing/2014/main" id="{72E26013-2A54-4C1A-ABA3-1D32C77E7528}"/>
              </a:ext>
            </a:extLst>
          </p:cNvPr>
          <p:cNvSpPr>
            <a:spLocks noGrp="1"/>
          </p:cNvSpPr>
          <p:nvPr>
            <p:ph type="body" sz="quarter" idx="10" hasCustomPrompt="1"/>
          </p:nvPr>
        </p:nvSpPr>
        <p:spPr>
          <a:xfrm>
            <a:off x="592394" y="4535063"/>
            <a:ext cx="2793315" cy="335965"/>
          </a:xfrm>
          <a:prstGeom prst="rect">
            <a:avLst/>
          </a:prstGeom>
        </p:spPr>
        <p:txBody>
          <a:bodyPr>
            <a:noAutofit/>
          </a:bodyPr>
          <a:lstStyle>
            <a:lvl1pPr marL="0" indent="0" algn="l">
              <a:buNone/>
              <a:defRPr sz="1600" b="1">
                <a:solidFill>
                  <a:srgbClr val="0088C3"/>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3" name="Text Placeholder 5">
            <a:extLst>
              <a:ext uri="{FF2B5EF4-FFF2-40B4-BE49-F238E27FC236}">
                <a16:creationId xmlns:a16="http://schemas.microsoft.com/office/drawing/2014/main" id="{D927C6AC-4EBA-43FC-BCAF-F11A988A9F61}"/>
              </a:ext>
            </a:extLst>
          </p:cNvPr>
          <p:cNvSpPr>
            <a:spLocks noGrp="1"/>
          </p:cNvSpPr>
          <p:nvPr>
            <p:ph type="body" sz="quarter" idx="14" hasCustomPrompt="1"/>
          </p:nvPr>
        </p:nvSpPr>
        <p:spPr>
          <a:xfrm>
            <a:off x="592394" y="4935513"/>
            <a:ext cx="2838977" cy="797108"/>
          </a:xfrm>
          <a:prstGeom prst="rect">
            <a:avLst/>
          </a:prstGeom>
        </p:spPr>
        <p:txBody>
          <a:bodyPr>
            <a:noAutofit/>
          </a:bodyPr>
          <a:lstStyle>
            <a:lvl1pPr marL="0" indent="0" algn="l">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4" name="Text Placeholder 5">
            <a:extLst>
              <a:ext uri="{FF2B5EF4-FFF2-40B4-BE49-F238E27FC236}">
                <a16:creationId xmlns:a16="http://schemas.microsoft.com/office/drawing/2014/main" id="{4CB42BAA-6A88-4BF7-AC9E-5FDD296FFD3B}"/>
              </a:ext>
            </a:extLst>
          </p:cNvPr>
          <p:cNvSpPr>
            <a:spLocks noGrp="1"/>
          </p:cNvSpPr>
          <p:nvPr>
            <p:ph type="body" sz="quarter" idx="15" hasCustomPrompt="1"/>
          </p:nvPr>
        </p:nvSpPr>
        <p:spPr>
          <a:xfrm>
            <a:off x="3617308" y="4535063"/>
            <a:ext cx="2793315" cy="335965"/>
          </a:xfrm>
          <a:prstGeom prst="rect">
            <a:avLst/>
          </a:prstGeom>
        </p:spPr>
        <p:txBody>
          <a:bodyPr>
            <a:noAutofit/>
          </a:bodyPr>
          <a:lstStyle>
            <a:lvl1pPr marL="0" indent="0" algn="l">
              <a:buNone/>
              <a:defRPr sz="1600" b="1">
                <a:solidFill>
                  <a:srgbClr val="0088C3"/>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5" name="Text Placeholder 5">
            <a:extLst>
              <a:ext uri="{FF2B5EF4-FFF2-40B4-BE49-F238E27FC236}">
                <a16:creationId xmlns:a16="http://schemas.microsoft.com/office/drawing/2014/main" id="{9335FF26-6035-4320-9FA3-C8CBDB0BAD22}"/>
              </a:ext>
            </a:extLst>
          </p:cNvPr>
          <p:cNvSpPr>
            <a:spLocks noGrp="1"/>
          </p:cNvSpPr>
          <p:nvPr>
            <p:ph type="body" sz="quarter" idx="16" hasCustomPrompt="1"/>
          </p:nvPr>
        </p:nvSpPr>
        <p:spPr>
          <a:xfrm>
            <a:off x="3617308" y="4935513"/>
            <a:ext cx="2838977" cy="797108"/>
          </a:xfrm>
          <a:prstGeom prst="rect">
            <a:avLst/>
          </a:prstGeom>
        </p:spPr>
        <p:txBody>
          <a:bodyPr>
            <a:noAutofit/>
          </a:bodyPr>
          <a:lstStyle>
            <a:lvl1pPr marL="0" indent="0" algn="l">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202562584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Title Slide">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rot="10800000">
            <a:off x="8561534" y="0"/>
            <a:ext cx="3630466"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ubtitle 2"/>
          <p:cNvSpPr>
            <a:spLocks noGrp="1"/>
          </p:cNvSpPr>
          <p:nvPr>
            <p:ph type="subTitle" idx="1"/>
          </p:nvPr>
        </p:nvSpPr>
        <p:spPr>
          <a:xfrm>
            <a:off x="478678" y="2645271"/>
            <a:ext cx="2615397" cy="1171819"/>
          </a:xfrm>
          <a:prstGeom prst="rect">
            <a:avLst/>
          </a:prstGeom>
          <a:effectLst/>
        </p:spPr>
        <p:txBody>
          <a:bodyPr anchor="t">
            <a:normAutofit/>
          </a:bodyPr>
          <a:lstStyle>
            <a:lvl1pPr marL="0" indent="0" algn="l">
              <a:buNone/>
              <a:defRPr sz="20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3256" y="6336081"/>
            <a:ext cx="1005210" cy="384903"/>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73" t="3647" r="34166" b="4386"/>
          <a:stretch/>
        </p:blipFill>
        <p:spPr>
          <a:xfrm>
            <a:off x="4427211" y="0"/>
            <a:ext cx="4134323" cy="6858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10" name="Text Placeholder 5">
            <a:extLst>
              <a:ext uri="{FF2B5EF4-FFF2-40B4-BE49-F238E27FC236}">
                <a16:creationId xmlns:a16="http://schemas.microsoft.com/office/drawing/2014/main" id="{6CE1107C-7C30-4C40-A70D-B0E2033F2C7F}"/>
              </a:ext>
            </a:extLst>
          </p:cNvPr>
          <p:cNvSpPr>
            <a:spLocks noGrp="1"/>
          </p:cNvSpPr>
          <p:nvPr>
            <p:ph type="body" sz="quarter" idx="13" hasCustomPrompt="1"/>
          </p:nvPr>
        </p:nvSpPr>
        <p:spPr>
          <a:xfrm>
            <a:off x="478678" y="1383329"/>
            <a:ext cx="3540228" cy="1141238"/>
          </a:xfrm>
          <a:prstGeom prst="rect">
            <a:avLst/>
          </a:prstGeom>
        </p:spPr>
        <p:txBody>
          <a:bodyPr>
            <a:noAutofit/>
          </a:bodyPr>
          <a:lstStyle>
            <a:lvl1pPr marL="0" indent="0" algn="l">
              <a:buNone/>
              <a:defRPr sz="3200" b="1">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1" name="Text Placeholder 5">
            <a:extLst>
              <a:ext uri="{FF2B5EF4-FFF2-40B4-BE49-F238E27FC236}">
                <a16:creationId xmlns:a16="http://schemas.microsoft.com/office/drawing/2014/main" id="{916CC4D3-9EBC-4825-828F-CB38F5AB9980}"/>
              </a:ext>
            </a:extLst>
          </p:cNvPr>
          <p:cNvSpPr>
            <a:spLocks noGrp="1"/>
          </p:cNvSpPr>
          <p:nvPr>
            <p:ph type="body" sz="quarter" idx="14" hasCustomPrompt="1"/>
          </p:nvPr>
        </p:nvSpPr>
        <p:spPr>
          <a:xfrm>
            <a:off x="478678" y="3937793"/>
            <a:ext cx="3540228" cy="2503199"/>
          </a:xfrm>
          <a:prstGeom prst="rect">
            <a:avLst/>
          </a:prstGeom>
        </p:spPr>
        <p:txBody>
          <a:bodyPr>
            <a:noAutofit/>
          </a:bodyPr>
          <a:lstStyle>
            <a:lvl1pPr marL="0" indent="0" algn="l">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15" name="Text Placeholder 5">
            <a:extLst>
              <a:ext uri="{FF2B5EF4-FFF2-40B4-BE49-F238E27FC236}">
                <a16:creationId xmlns:a16="http://schemas.microsoft.com/office/drawing/2014/main" id="{2A78DEAB-61A9-4F3E-A16B-E46A03B074D3}"/>
              </a:ext>
            </a:extLst>
          </p:cNvPr>
          <p:cNvSpPr>
            <a:spLocks noGrp="1"/>
          </p:cNvSpPr>
          <p:nvPr>
            <p:ph type="body" sz="quarter" idx="11" hasCustomPrompt="1"/>
          </p:nvPr>
        </p:nvSpPr>
        <p:spPr>
          <a:xfrm>
            <a:off x="8911496" y="1533530"/>
            <a:ext cx="2335924" cy="671929"/>
          </a:xfrm>
          <a:prstGeom prst="rect">
            <a:avLst/>
          </a:prstGeom>
        </p:spPr>
        <p:txBody>
          <a:bodyPr>
            <a:noAutofit/>
          </a:bodyPr>
          <a:lstStyle>
            <a:lvl1pPr marL="0" indent="0" algn="l">
              <a:buNone/>
              <a:defRPr sz="2000" b="1">
                <a:solidFill>
                  <a:schemeClr val="bg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16" name="Text Placeholder 5">
            <a:extLst>
              <a:ext uri="{FF2B5EF4-FFF2-40B4-BE49-F238E27FC236}">
                <a16:creationId xmlns:a16="http://schemas.microsoft.com/office/drawing/2014/main" id="{9DB457D2-D940-4952-A52D-BEB19A381D6D}"/>
              </a:ext>
            </a:extLst>
          </p:cNvPr>
          <p:cNvSpPr>
            <a:spLocks noGrp="1"/>
          </p:cNvSpPr>
          <p:nvPr>
            <p:ph type="body" sz="quarter" idx="15" hasCustomPrompt="1"/>
          </p:nvPr>
        </p:nvSpPr>
        <p:spPr>
          <a:xfrm>
            <a:off x="8911496" y="2342475"/>
            <a:ext cx="2801826" cy="302796"/>
          </a:xfrm>
          <a:prstGeom prst="rect">
            <a:avLst/>
          </a:prstGeom>
        </p:spPr>
        <p:txBody>
          <a:bodyPr>
            <a:noAutofit/>
          </a:bodyPr>
          <a:lstStyle>
            <a:lvl1pPr marL="0" indent="0" algn="l">
              <a:buNone/>
              <a:defRPr sz="1600" b="0">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267420169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1"/>
      </p:bgRef>
    </p:bg>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514" y="0"/>
            <a:ext cx="3139440" cy="6864666"/>
          </a:xfrm>
          <a:prstGeom prst="rect">
            <a:avLst/>
          </a:prstGeom>
          <a:ln>
            <a:noFill/>
          </a:ln>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21" name="Rectangle 20"/>
          <p:cNvSpPr/>
          <p:nvPr userDrawn="1"/>
        </p:nvSpPr>
        <p:spPr>
          <a:xfrm>
            <a:off x="-988828" y="6239"/>
            <a:ext cx="3197232" cy="6858427"/>
          </a:xfrm>
          <a:prstGeom prst="rect">
            <a:avLst/>
          </a:prstGeom>
          <a:solidFill>
            <a:schemeClr val="bg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22" name="Picture 21"/>
          <p:cNvPicPr>
            <a:picLocks noChangeAspect="1"/>
          </p:cNvPicPr>
          <p:nvPr userDrawn="1"/>
        </p:nvPicPr>
        <p:blipFill rotWithShape="1">
          <a:blip r:embed="rId4" cstate="print">
            <a:extLst>
              <a:ext uri="{28A0092B-C50C-407E-A947-70E740481C1C}">
                <a14:useLocalDpi xmlns:a14="http://schemas.microsoft.com/office/drawing/2010/main" val="0"/>
              </a:ext>
            </a:extLst>
          </a:blip>
          <a:srcRect l="16872" r="16872"/>
          <a:stretch/>
        </p:blipFill>
        <p:spPr>
          <a:xfrm>
            <a:off x="1000115" y="524296"/>
            <a:ext cx="1645920" cy="1645920"/>
          </a:xfrm>
          <a:prstGeom prst="ellipse">
            <a:avLst/>
          </a:prstGeom>
          <a:ln w="76200">
            <a:solidFill>
              <a:schemeClr val="bg1"/>
            </a:solidFill>
          </a:ln>
        </p:spPr>
      </p:pic>
      <p:pic>
        <p:nvPicPr>
          <p:cNvPr id="23" name="Picture 22"/>
          <p:cNvPicPr>
            <a:picLocks noChangeAspect="1"/>
          </p:cNvPicPr>
          <p:nvPr userDrawn="1"/>
        </p:nvPicPr>
        <p:blipFill rotWithShape="1">
          <a:blip r:embed="rId5" cstate="print">
            <a:extLst>
              <a:ext uri="{28A0092B-C50C-407E-A947-70E740481C1C}">
                <a14:useLocalDpi xmlns:a14="http://schemas.microsoft.com/office/drawing/2010/main" val="0"/>
              </a:ext>
            </a:extLst>
          </a:blip>
          <a:srcRect l="16667" r="16667"/>
          <a:stretch/>
        </p:blipFill>
        <p:spPr>
          <a:xfrm>
            <a:off x="1000115" y="2606253"/>
            <a:ext cx="1645920" cy="1645920"/>
          </a:xfrm>
          <a:prstGeom prst="ellipse">
            <a:avLst/>
          </a:prstGeom>
          <a:ln w="76200">
            <a:solidFill>
              <a:schemeClr val="bg1"/>
            </a:solidFill>
          </a:ln>
        </p:spPr>
      </p:pic>
      <p:pic>
        <p:nvPicPr>
          <p:cNvPr id="24" name="Picture 23"/>
          <p:cNvPicPr>
            <a:picLocks noChangeAspect="1"/>
          </p:cNvPicPr>
          <p:nvPr userDrawn="1"/>
        </p:nvPicPr>
        <p:blipFill rotWithShape="1">
          <a:blip r:embed="rId6" cstate="print">
            <a:extLst>
              <a:ext uri="{28A0092B-C50C-407E-A947-70E740481C1C}">
                <a14:useLocalDpi xmlns:a14="http://schemas.microsoft.com/office/drawing/2010/main" val="0"/>
              </a:ext>
            </a:extLst>
          </a:blip>
          <a:srcRect l="16667" r="16667"/>
          <a:stretch/>
        </p:blipFill>
        <p:spPr>
          <a:xfrm>
            <a:off x="1000115" y="4687405"/>
            <a:ext cx="1645920" cy="1645920"/>
          </a:xfrm>
          <a:prstGeom prst="ellipse">
            <a:avLst/>
          </a:prstGeom>
          <a:ln w="76200">
            <a:solidFill>
              <a:schemeClr val="bg1"/>
            </a:solidFill>
          </a:ln>
        </p:spPr>
      </p:pic>
      <p:sp>
        <p:nvSpPr>
          <p:cNvPr id="15" name="Text Placeholder 5">
            <a:extLst>
              <a:ext uri="{FF2B5EF4-FFF2-40B4-BE49-F238E27FC236}">
                <a16:creationId xmlns:a16="http://schemas.microsoft.com/office/drawing/2014/main" id="{2F3DAD2B-DC01-45D4-8679-D9A8667EC1B3}"/>
              </a:ext>
            </a:extLst>
          </p:cNvPr>
          <p:cNvSpPr>
            <a:spLocks noGrp="1"/>
          </p:cNvSpPr>
          <p:nvPr>
            <p:ph type="body" sz="quarter" idx="13" hasCustomPrompt="1"/>
          </p:nvPr>
        </p:nvSpPr>
        <p:spPr>
          <a:xfrm>
            <a:off x="2924165" y="731065"/>
            <a:ext cx="6037877" cy="513812"/>
          </a:xfrm>
          <a:prstGeom prst="rect">
            <a:avLst/>
          </a:prstGeom>
        </p:spPr>
        <p:txBody>
          <a:bodyPr>
            <a:noAutofit/>
          </a:bodyPr>
          <a:lstStyle>
            <a:lvl1pPr marL="0" indent="0" algn="l">
              <a:buNone/>
              <a:defRPr sz="2800" b="1">
                <a:solidFill>
                  <a:srgbClr val="D6D6D6"/>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7" name="Text Placeholder 5">
            <a:extLst>
              <a:ext uri="{FF2B5EF4-FFF2-40B4-BE49-F238E27FC236}">
                <a16:creationId xmlns:a16="http://schemas.microsoft.com/office/drawing/2014/main" id="{05A7D858-32B0-43F5-A155-0ECE1CF40BA3}"/>
              </a:ext>
            </a:extLst>
          </p:cNvPr>
          <p:cNvSpPr>
            <a:spLocks noGrp="1"/>
          </p:cNvSpPr>
          <p:nvPr>
            <p:ph type="body" sz="quarter" idx="14" hasCustomPrompt="1"/>
          </p:nvPr>
        </p:nvSpPr>
        <p:spPr>
          <a:xfrm>
            <a:off x="2924165" y="2952792"/>
            <a:ext cx="6037877" cy="513812"/>
          </a:xfrm>
          <a:prstGeom prst="rect">
            <a:avLst/>
          </a:prstGeom>
        </p:spPr>
        <p:txBody>
          <a:bodyPr>
            <a:noAutofit/>
          </a:bodyPr>
          <a:lstStyle>
            <a:lvl1pPr marL="0" indent="0" algn="l">
              <a:buNone/>
              <a:defRPr sz="2800" b="1">
                <a:solidFill>
                  <a:srgbClr val="D6D6D6"/>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9" name="Text Placeholder 5">
            <a:extLst>
              <a:ext uri="{FF2B5EF4-FFF2-40B4-BE49-F238E27FC236}">
                <a16:creationId xmlns:a16="http://schemas.microsoft.com/office/drawing/2014/main" id="{68665667-0558-4264-B033-F445E142723C}"/>
              </a:ext>
            </a:extLst>
          </p:cNvPr>
          <p:cNvSpPr>
            <a:spLocks noGrp="1"/>
          </p:cNvSpPr>
          <p:nvPr>
            <p:ph type="body" sz="quarter" idx="15" hasCustomPrompt="1"/>
          </p:nvPr>
        </p:nvSpPr>
        <p:spPr>
          <a:xfrm>
            <a:off x="2924165" y="4986372"/>
            <a:ext cx="6037877" cy="513812"/>
          </a:xfrm>
          <a:prstGeom prst="rect">
            <a:avLst/>
          </a:prstGeom>
        </p:spPr>
        <p:txBody>
          <a:bodyPr>
            <a:noAutofit/>
          </a:bodyPr>
          <a:lstStyle>
            <a:lvl1pPr marL="0" indent="0" algn="l">
              <a:buNone/>
              <a:defRPr sz="2800" b="1">
                <a:solidFill>
                  <a:srgbClr val="D6D6D6"/>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31" name="Text Placeholder 5">
            <a:extLst>
              <a:ext uri="{FF2B5EF4-FFF2-40B4-BE49-F238E27FC236}">
                <a16:creationId xmlns:a16="http://schemas.microsoft.com/office/drawing/2014/main" id="{C7667FEE-311E-4F7C-A20C-3A466FFE14BE}"/>
              </a:ext>
            </a:extLst>
          </p:cNvPr>
          <p:cNvSpPr>
            <a:spLocks noGrp="1"/>
          </p:cNvSpPr>
          <p:nvPr>
            <p:ph type="body" sz="quarter" idx="16" hasCustomPrompt="1"/>
          </p:nvPr>
        </p:nvSpPr>
        <p:spPr>
          <a:xfrm>
            <a:off x="2924165" y="1385625"/>
            <a:ext cx="4763174" cy="1042561"/>
          </a:xfrm>
          <a:prstGeom prst="rect">
            <a:avLst/>
          </a:prstGeom>
        </p:spPr>
        <p:txBody>
          <a:bodyPr>
            <a:noAutofit/>
          </a:bodyPr>
          <a:lstStyle>
            <a:lvl1pPr marL="0" indent="0" algn="l">
              <a:buNone/>
              <a:defRPr sz="20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32" name="Text Placeholder 5">
            <a:extLst>
              <a:ext uri="{FF2B5EF4-FFF2-40B4-BE49-F238E27FC236}">
                <a16:creationId xmlns:a16="http://schemas.microsoft.com/office/drawing/2014/main" id="{6E5C9B4E-2B08-4551-A7D1-8CCFFB9BC2FC}"/>
              </a:ext>
            </a:extLst>
          </p:cNvPr>
          <p:cNvSpPr>
            <a:spLocks noGrp="1"/>
          </p:cNvSpPr>
          <p:nvPr>
            <p:ph type="body" sz="quarter" idx="17" hasCustomPrompt="1"/>
          </p:nvPr>
        </p:nvSpPr>
        <p:spPr>
          <a:xfrm>
            <a:off x="2924165" y="3611251"/>
            <a:ext cx="4763174" cy="1042561"/>
          </a:xfrm>
          <a:prstGeom prst="rect">
            <a:avLst/>
          </a:prstGeom>
        </p:spPr>
        <p:txBody>
          <a:bodyPr>
            <a:noAutofit/>
          </a:bodyPr>
          <a:lstStyle>
            <a:lvl1pPr marL="0" indent="0" algn="l">
              <a:buNone/>
              <a:defRPr sz="20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33" name="Text Placeholder 5">
            <a:extLst>
              <a:ext uri="{FF2B5EF4-FFF2-40B4-BE49-F238E27FC236}">
                <a16:creationId xmlns:a16="http://schemas.microsoft.com/office/drawing/2014/main" id="{72422C63-160F-4546-885B-09B076BDFABE}"/>
              </a:ext>
            </a:extLst>
          </p:cNvPr>
          <p:cNvSpPr>
            <a:spLocks noGrp="1"/>
          </p:cNvSpPr>
          <p:nvPr>
            <p:ph type="body" sz="quarter" idx="18" hasCustomPrompt="1"/>
          </p:nvPr>
        </p:nvSpPr>
        <p:spPr>
          <a:xfrm>
            <a:off x="2924165" y="5652299"/>
            <a:ext cx="4763174" cy="1042561"/>
          </a:xfrm>
          <a:prstGeom prst="rect">
            <a:avLst/>
          </a:prstGeom>
        </p:spPr>
        <p:txBody>
          <a:bodyPr>
            <a:noAutofit/>
          </a:bodyPr>
          <a:lstStyle>
            <a:lvl1pPr marL="0" indent="0" algn="l">
              <a:buNone/>
              <a:defRPr sz="20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37403652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Title Slide">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4569" t="3647" r="24057" b="4386"/>
          <a:stretch/>
        </p:blipFill>
        <p:spPr>
          <a:xfrm>
            <a:off x="6087134" y="0"/>
            <a:ext cx="5470459" cy="652853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055" y="445643"/>
            <a:ext cx="1005210" cy="384904"/>
          </a:xfrm>
          <a:prstGeom prst="rect">
            <a:avLst/>
          </a:prstGeom>
        </p:spPr>
      </p:pic>
      <p:sp>
        <p:nvSpPr>
          <p:cNvPr id="21" name="Rectangle 20"/>
          <p:cNvSpPr/>
          <p:nvPr userDrawn="1"/>
        </p:nvSpPr>
        <p:spPr>
          <a:xfrm rot="5400000">
            <a:off x="4672063" y="-335730"/>
            <a:ext cx="2819521" cy="10951537"/>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Subtitle 2">
            <a:extLst>
              <a:ext uri="{FF2B5EF4-FFF2-40B4-BE49-F238E27FC236}">
                <a16:creationId xmlns:a16="http://schemas.microsoft.com/office/drawing/2014/main" id="{B9FF4477-7A4E-4B55-AA35-B6770BDC8973}"/>
              </a:ext>
            </a:extLst>
          </p:cNvPr>
          <p:cNvSpPr>
            <a:spLocks noGrp="1"/>
          </p:cNvSpPr>
          <p:nvPr>
            <p:ph type="subTitle" idx="1"/>
          </p:nvPr>
        </p:nvSpPr>
        <p:spPr>
          <a:xfrm>
            <a:off x="6310909" y="3973297"/>
            <a:ext cx="4983108" cy="2185999"/>
          </a:xfrm>
          <a:prstGeom prst="rect">
            <a:avLst/>
          </a:prstGeom>
          <a:effectLst/>
        </p:spPr>
        <p:txBody>
          <a:bodyPr anchor="t">
            <a:normAutofit/>
          </a:bodyPr>
          <a:lstStyle>
            <a:lvl1pPr marL="0" indent="0" algn="l">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5">
            <a:extLst>
              <a:ext uri="{FF2B5EF4-FFF2-40B4-BE49-F238E27FC236}">
                <a16:creationId xmlns:a16="http://schemas.microsoft.com/office/drawing/2014/main" id="{F0D9F55C-0EDA-4E6A-B5E5-B9E325F65A36}"/>
              </a:ext>
            </a:extLst>
          </p:cNvPr>
          <p:cNvSpPr>
            <a:spLocks noGrp="1"/>
          </p:cNvSpPr>
          <p:nvPr>
            <p:ph type="body" sz="quarter" idx="13" hasCustomPrompt="1"/>
          </p:nvPr>
        </p:nvSpPr>
        <p:spPr>
          <a:xfrm>
            <a:off x="875560" y="2120711"/>
            <a:ext cx="4509705" cy="1488058"/>
          </a:xfrm>
          <a:prstGeom prst="rect">
            <a:avLst/>
          </a:prstGeom>
        </p:spPr>
        <p:txBody>
          <a:bodyPr>
            <a:noAutofit/>
          </a:bodyPr>
          <a:lstStyle>
            <a:lvl1pPr marL="0" indent="0" algn="l">
              <a:buNone/>
              <a:defRPr sz="4400" b="1">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6" name="Text Placeholder 5">
            <a:extLst>
              <a:ext uri="{FF2B5EF4-FFF2-40B4-BE49-F238E27FC236}">
                <a16:creationId xmlns:a16="http://schemas.microsoft.com/office/drawing/2014/main" id="{3A61BEB2-89AA-4794-A336-23F67FE74EEC}"/>
              </a:ext>
            </a:extLst>
          </p:cNvPr>
          <p:cNvSpPr>
            <a:spLocks noGrp="1"/>
          </p:cNvSpPr>
          <p:nvPr>
            <p:ph type="body" sz="quarter" idx="14" hasCustomPrompt="1"/>
          </p:nvPr>
        </p:nvSpPr>
        <p:spPr>
          <a:xfrm>
            <a:off x="875560" y="3973296"/>
            <a:ext cx="4938244" cy="2185999"/>
          </a:xfrm>
          <a:prstGeom prst="rect">
            <a:avLst/>
          </a:prstGeom>
        </p:spPr>
        <p:txBody>
          <a:bodyPr>
            <a:noAutofit/>
          </a:bodyPr>
          <a:lstStyle>
            <a:lvl1pPr marL="0" indent="0" algn="l">
              <a:buNone/>
              <a:defRPr sz="1600" b="1">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subtitle style</a:t>
            </a:r>
          </a:p>
        </p:txBody>
      </p:sp>
    </p:spTree>
    <p:extLst>
      <p:ext uri="{BB962C8B-B14F-4D97-AF65-F5344CB8AC3E}">
        <p14:creationId xmlns:p14="http://schemas.microsoft.com/office/powerpoint/2010/main" val="118165142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79"/>
            <a:ext cx="3139440" cy="6854672"/>
          </a:xfrm>
          <a:prstGeom prst="rect">
            <a:avLst/>
          </a:prstGeom>
          <a:ln>
            <a:noFill/>
          </a:ln>
        </p:spPr>
      </p:pic>
      <p:sp>
        <p:nvSpPr>
          <p:cNvPr id="5" name="Oval 4"/>
          <p:cNvSpPr/>
          <p:nvPr userDrawn="1"/>
        </p:nvSpPr>
        <p:spPr>
          <a:xfrm>
            <a:off x="1982122" y="1033463"/>
            <a:ext cx="4791074" cy="47910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2974081" y="3360739"/>
            <a:ext cx="8201919" cy="434974"/>
          </a:xfrm>
          <a:prstGeom prst="rect">
            <a:avLst/>
          </a:prstGeom>
          <a:effectLst/>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10" name="Text Placeholder 5">
            <a:extLst>
              <a:ext uri="{FF2B5EF4-FFF2-40B4-BE49-F238E27FC236}">
                <a16:creationId xmlns:a16="http://schemas.microsoft.com/office/drawing/2014/main" id="{1DD2BA1E-85BB-40DD-8F8B-F5C4FC77CBF6}"/>
              </a:ext>
            </a:extLst>
          </p:cNvPr>
          <p:cNvSpPr>
            <a:spLocks noGrp="1"/>
          </p:cNvSpPr>
          <p:nvPr>
            <p:ph type="body" sz="quarter" idx="13" hasCustomPrompt="1"/>
          </p:nvPr>
        </p:nvSpPr>
        <p:spPr>
          <a:xfrm>
            <a:off x="2974080" y="2597624"/>
            <a:ext cx="8201919" cy="685903"/>
          </a:xfrm>
          <a:prstGeom prst="rect">
            <a:avLst/>
          </a:prstGeom>
        </p:spPr>
        <p:txBody>
          <a:bodyPr>
            <a:noAutofit/>
          </a:bodyPr>
          <a:lstStyle>
            <a:lvl1pPr marL="0" indent="0" algn="l">
              <a:buNone/>
              <a:defRPr sz="4400" b="1">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Tree>
    <p:extLst>
      <p:ext uri="{BB962C8B-B14F-4D97-AF65-F5344CB8AC3E}">
        <p14:creationId xmlns:p14="http://schemas.microsoft.com/office/powerpoint/2010/main" val="17886236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dirty="0"/>
              <a:t>(C)2021 Catalyit LLC</a:t>
            </a:r>
          </a:p>
        </p:txBody>
      </p:sp>
      <p:sp>
        <p:nvSpPr>
          <p:cNvPr id="6" name="Slide Number Placeholder 5"/>
          <p:cNvSpPr>
            <a:spLocks noGrp="1"/>
          </p:cNvSpPr>
          <p:nvPr>
            <p:ph type="sldNum" sz="quarter" idx="12"/>
          </p:nvPr>
        </p:nvSpPr>
        <p:spPr/>
        <p:txBody>
          <a:bodyPr/>
          <a:lstStyle/>
          <a:p>
            <a:pPr>
              <a:defRPr/>
            </a:pPr>
            <a:fld id="{1AC1EA2B-0158-4CC5-8EA9-9A942BFA0174}" type="slidenum">
              <a:rPr lang="en-US" smtClean="0"/>
              <a:pPr>
                <a:defRPr/>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489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760" y="463034"/>
            <a:ext cx="8897899" cy="593193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9052560" y="4997"/>
            <a:ext cx="3139440" cy="6854672"/>
          </a:xfrm>
          <a:prstGeom prst="rect">
            <a:avLst/>
          </a:prstGeom>
          <a:ln>
            <a:noFill/>
          </a:ln>
        </p:spPr>
      </p:pic>
      <p:sp>
        <p:nvSpPr>
          <p:cNvPr id="5" name="Oval 4"/>
          <p:cNvSpPr/>
          <p:nvPr userDrawn="1"/>
        </p:nvSpPr>
        <p:spPr>
          <a:xfrm>
            <a:off x="5324762" y="1033463"/>
            <a:ext cx="4791074" cy="47910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5647115" y="3204032"/>
            <a:ext cx="3635527" cy="1438849"/>
          </a:xfrm>
          <a:prstGeom prst="rect">
            <a:avLst/>
          </a:prstGeom>
          <a:effectLst/>
        </p:spPr>
        <p:txBody>
          <a:bodyPr anchor="t">
            <a:normAutofit/>
          </a:bodyPr>
          <a:lstStyle>
            <a:lvl1pPr marL="0" indent="0" algn="r">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3256" y="6336081"/>
            <a:ext cx="1005210" cy="384903"/>
          </a:xfrm>
          <a:prstGeom prst="rect">
            <a:avLst/>
          </a:prstGeom>
        </p:spPr>
      </p:pic>
      <p:sp>
        <p:nvSpPr>
          <p:cNvPr id="11" name="Text Placeholder 5">
            <a:extLst>
              <a:ext uri="{FF2B5EF4-FFF2-40B4-BE49-F238E27FC236}">
                <a16:creationId xmlns:a16="http://schemas.microsoft.com/office/drawing/2014/main" id="{9B6B844A-D00D-42D4-86EA-0007CF85DF05}"/>
              </a:ext>
            </a:extLst>
          </p:cNvPr>
          <p:cNvSpPr>
            <a:spLocks noGrp="1"/>
          </p:cNvSpPr>
          <p:nvPr>
            <p:ph type="body" sz="quarter" idx="10" hasCustomPrompt="1"/>
          </p:nvPr>
        </p:nvSpPr>
        <p:spPr>
          <a:xfrm>
            <a:off x="5628132" y="2022376"/>
            <a:ext cx="3635527" cy="1130618"/>
          </a:xfrm>
          <a:prstGeom prst="rect">
            <a:avLst/>
          </a:prstGeom>
        </p:spPr>
        <p:txBody>
          <a:bodyPr>
            <a:noAutofit/>
          </a:bodyPr>
          <a:lstStyle>
            <a:lvl1pPr marL="0" indent="0" algn="r">
              <a:buNone/>
              <a:defRPr sz="32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Slide</a:t>
            </a:r>
          </a:p>
        </p:txBody>
      </p:sp>
    </p:spTree>
    <p:extLst>
      <p:ext uri="{BB962C8B-B14F-4D97-AF65-F5344CB8AC3E}">
        <p14:creationId xmlns:p14="http://schemas.microsoft.com/office/powerpoint/2010/main" val="36465337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Title Slid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861" t="59435" r="2689" b="807"/>
          <a:stretch/>
        </p:blipFill>
        <p:spPr>
          <a:xfrm>
            <a:off x="-2" y="-187210"/>
            <a:ext cx="12279494" cy="3752825"/>
          </a:xfrm>
          <a:prstGeom prst="rect">
            <a:avLst/>
          </a:prstGeom>
        </p:spPr>
      </p:pic>
      <p:sp>
        <p:nvSpPr>
          <p:cNvPr id="9" name="Rectangle 8"/>
          <p:cNvSpPr/>
          <p:nvPr userDrawn="1"/>
        </p:nvSpPr>
        <p:spPr>
          <a:xfrm rot="5400000">
            <a:off x="4219586" y="-4406796"/>
            <a:ext cx="3752825" cy="121920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611265" y="2685345"/>
            <a:ext cx="1760538" cy="17605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8" name="Oval 27"/>
          <p:cNvSpPr/>
          <p:nvPr userDrawn="1"/>
        </p:nvSpPr>
        <p:spPr>
          <a:xfrm>
            <a:off x="5274003" y="2685345"/>
            <a:ext cx="1760538" cy="17605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60000"/>
                  <a:lumOff val="40000"/>
                </a:schemeClr>
              </a:solidFill>
            </a:endParaRPr>
          </a:p>
        </p:txBody>
      </p:sp>
      <p:sp>
        <p:nvSpPr>
          <p:cNvPr id="31" name="Oval 30"/>
          <p:cNvSpPr/>
          <p:nvPr userDrawn="1"/>
        </p:nvSpPr>
        <p:spPr>
          <a:xfrm>
            <a:off x="8909728" y="2685345"/>
            <a:ext cx="1760538" cy="1760538"/>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16" name="Text Placeholder 5">
            <a:extLst>
              <a:ext uri="{FF2B5EF4-FFF2-40B4-BE49-F238E27FC236}">
                <a16:creationId xmlns:a16="http://schemas.microsoft.com/office/drawing/2014/main" id="{C78BCC10-4727-49C7-9B8D-A72276B58797}"/>
              </a:ext>
            </a:extLst>
          </p:cNvPr>
          <p:cNvSpPr>
            <a:spLocks noGrp="1"/>
          </p:cNvSpPr>
          <p:nvPr>
            <p:ph type="body" sz="quarter" idx="10" hasCustomPrompt="1"/>
          </p:nvPr>
        </p:nvSpPr>
        <p:spPr>
          <a:xfrm>
            <a:off x="1287854" y="4638428"/>
            <a:ext cx="2335924" cy="671929"/>
          </a:xfrm>
          <a:prstGeom prst="rect">
            <a:avLst/>
          </a:prstGeom>
        </p:spPr>
        <p:txBody>
          <a:bodyPr>
            <a:noAutofit/>
          </a:bodyPr>
          <a:lstStyle>
            <a:lvl1pPr marL="0" indent="0" algn="ctr">
              <a:buNone/>
              <a:defRPr sz="20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17" name="Text Placeholder 5">
            <a:extLst>
              <a:ext uri="{FF2B5EF4-FFF2-40B4-BE49-F238E27FC236}">
                <a16:creationId xmlns:a16="http://schemas.microsoft.com/office/drawing/2014/main" id="{D82A8DE4-289D-4E19-B7F8-1B010B2FB9BF}"/>
              </a:ext>
            </a:extLst>
          </p:cNvPr>
          <p:cNvSpPr>
            <a:spLocks noGrp="1"/>
          </p:cNvSpPr>
          <p:nvPr>
            <p:ph type="body" sz="quarter" idx="11" hasCustomPrompt="1"/>
          </p:nvPr>
        </p:nvSpPr>
        <p:spPr>
          <a:xfrm>
            <a:off x="4986310" y="4638428"/>
            <a:ext cx="2335924" cy="671929"/>
          </a:xfrm>
          <a:prstGeom prst="rect">
            <a:avLst/>
          </a:prstGeom>
        </p:spPr>
        <p:txBody>
          <a:bodyPr>
            <a:noAutofit/>
          </a:bodyPr>
          <a:lstStyle>
            <a:lvl1pPr marL="0" indent="0" algn="ctr">
              <a:buNone/>
              <a:defRPr sz="20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18" name="Text Placeholder 5">
            <a:extLst>
              <a:ext uri="{FF2B5EF4-FFF2-40B4-BE49-F238E27FC236}">
                <a16:creationId xmlns:a16="http://schemas.microsoft.com/office/drawing/2014/main" id="{BFD764C6-8E53-4A6C-A353-60C7A1EAF2DE}"/>
              </a:ext>
            </a:extLst>
          </p:cNvPr>
          <p:cNvSpPr>
            <a:spLocks noGrp="1"/>
          </p:cNvSpPr>
          <p:nvPr>
            <p:ph type="body" sz="quarter" idx="12" hasCustomPrompt="1"/>
          </p:nvPr>
        </p:nvSpPr>
        <p:spPr>
          <a:xfrm>
            <a:off x="8586317" y="4638428"/>
            <a:ext cx="2335924" cy="671929"/>
          </a:xfrm>
          <a:prstGeom prst="rect">
            <a:avLst/>
          </a:prstGeom>
        </p:spPr>
        <p:txBody>
          <a:bodyPr>
            <a:noAutofit/>
          </a:bodyPr>
          <a:lstStyle>
            <a:lvl1pPr marL="0" indent="0" algn="ctr">
              <a:buNone/>
              <a:defRPr sz="20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19" name="Text Placeholder 5">
            <a:extLst>
              <a:ext uri="{FF2B5EF4-FFF2-40B4-BE49-F238E27FC236}">
                <a16:creationId xmlns:a16="http://schemas.microsoft.com/office/drawing/2014/main" id="{C1473009-9ADD-4244-8874-0281A4086243}"/>
              </a:ext>
            </a:extLst>
          </p:cNvPr>
          <p:cNvSpPr>
            <a:spLocks noGrp="1"/>
          </p:cNvSpPr>
          <p:nvPr>
            <p:ph type="body" sz="quarter" idx="13" hasCustomPrompt="1"/>
          </p:nvPr>
        </p:nvSpPr>
        <p:spPr>
          <a:xfrm>
            <a:off x="1046212" y="5434813"/>
            <a:ext cx="2801826" cy="302796"/>
          </a:xfrm>
          <a:prstGeom prst="rect">
            <a:avLst/>
          </a:prstGeom>
        </p:spPr>
        <p:txBody>
          <a:bodyPr>
            <a:noAutofit/>
          </a:bodyPr>
          <a:lstStyle>
            <a:lvl1pPr marL="0" indent="0" algn="ctr">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0" name="Text Placeholder 5">
            <a:extLst>
              <a:ext uri="{FF2B5EF4-FFF2-40B4-BE49-F238E27FC236}">
                <a16:creationId xmlns:a16="http://schemas.microsoft.com/office/drawing/2014/main" id="{343ABEDE-0C7D-448D-814E-18340A93388C}"/>
              </a:ext>
            </a:extLst>
          </p:cNvPr>
          <p:cNvSpPr>
            <a:spLocks noGrp="1"/>
          </p:cNvSpPr>
          <p:nvPr>
            <p:ph type="body" sz="quarter" idx="14" hasCustomPrompt="1"/>
          </p:nvPr>
        </p:nvSpPr>
        <p:spPr>
          <a:xfrm>
            <a:off x="4695086" y="5434813"/>
            <a:ext cx="2801826" cy="302796"/>
          </a:xfrm>
          <a:prstGeom prst="rect">
            <a:avLst/>
          </a:prstGeom>
        </p:spPr>
        <p:txBody>
          <a:bodyPr>
            <a:noAutofit/>
          </a:bodyPr>
          <a:lstStyle>
            <a:lvl1pPr marL="0" indent="0" algn="ctr">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1" name="Text Placeholder 5">
            <a:extLst>
              <a:ext uri="{FF2B5EF4-FFF2-40B4-BE49-F238E27FC236}">
                <a16:creationId xmlns:a16="http://schemas.microsoft.com/office/drawing/2014/main" id="{9B1ED42E-5BA0-4CEE-BB22-AC1F306AC457}"/>
              </a:ext>
            </a:extLst>
          </p:cNvPr>
          <p:cNvSpPr>
            <a:spLocks noGrp="1"/>
          </p:cNvSpPr>
          <p:nvPr>
            <p:ph type="body" sz="quarter" idx="15" hasCustomPrompt="1"/>
          </p:nvPr>
        </p:nvSpPr>
        <p:spPr>
          <a:xfrm>
            <a:off x="8353366" y="5434813"/>
            <a:ext cx="2801826" cy="302796"/>
          </a:xfrm>
          <a:prstGeom prst="rect">
            <a:avLst/>
          </a:prstGeom>
        </p:spPr>
        <p:txBody>
          <a:bodyPr>
            <a:noAutofit/>
          </a:bodyPr>
          <a:lstStyle>
            <a:lvl1pPr marL="0" indent="0" algn="ctr">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16366160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3_Title Slide">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3861" t="59435" r="2689" b="807"/>
          <a:stretch/>
        </p:blipFill>
        <p:spPr>
          <a:xfrm>
            <a:off x="-2" y="-187210"/>
            <a:ext cx="12279494" cy="3752825"/>
          </a:xfrm>
          <a:prstGeom prst="rect">
            <a:avLst/>
          </a:prstGeom>
        </p:spPr>
      </p:pic>
      <p:sp>
        <p:nvSpPr>
          <p:cNvPr id="12" name="Rectangle 11"/>
          <p:cNvSpPr/>
          <p:nvPr userDrawn="1"/>
        </p:nvSpPr>
        <p:spPr>
          <a:xfrm rot="5400000">
            <a:off x="4219586" y="-4406796"/>
            <a:ext cx="3752825" cy="121920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2418884" y="2685345"/>
            <a:ext cx="1760538" cy="17605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8" name="Oval 27"/>
          <p:cNvSpPr/>
          <p:nvPr userDrawn="1"/>
        </p:nvSpPr>
        <p:spPr>
          <a:xfrm>
            <a:off x="7927557" y="2685345"/>
            <a:ext cx="1760538" cy="17605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60000"/>
                  <a:lumOff val="40000"/>
                </a:schemeClr>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16" name="Text Placeholder 5">
            <a:extLst>
              <a:ext uri="{FF2B5EF4-FFF2-40B4-BE49-F238E27FC236}">
                <a16:creationId xmlns:a16="http://schemas.microsoft.com/office/drawing/2014/main" id="{C78BCC10-4727-49C7-9B8D-A72276B58797}"/>
              </a:ext>
            </a:extLst>
          </p:cNvPr>
          <p:cNvSpPr>
            <a:spLocks noGrp="1"/>
          </p:cNvSpPr>
          <p:nvPr>
            <p:ph type="body" sz="quarter" idx="10" hasCustomPrompt="1"/>
          </p:nvPr>
        </p:nvSpPr>
        <p:spPr>
          <a:xfrm>
            <a:off x="2095473" y="4638428"/>
            <a:ext cx="2335924" cy="671929"/>
          </a:xfrm>
          <a:prstGeom prst="rect">
            <a:avLst/>
          </a:prstGeom>
        </p:spPr>
        <p:txBody>
          <a:bodyPr>
            <a:noAutofit/>
          </a:bodyPr>
          <a:lstStyle>
            <a:lvl1pPr marL="0" indent="0" algn="ctr">
              <a:buNone/>
              <a:defRPr sz="20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17" name="Text Placeholder 5">
            <a:extLst>
              <a:ext uri="{FF2B5EF4-FFF2-40B4-BE49-F238E27FC236}">
                <a16:creationId xmlns:a16="http://schemas.microsoft.com/office/drawing/2014/main" id="{D82A8DE4-289D-4E19-B7F8-1B010B2FB9BF}"/>
              </a:ext>
            </a:extLst>
          </p:cNvPr>
          <p:cNvSpPr>
            <a:spLocks noGrp="1"/>
          </p:cNvSpPr>
          <p:nvPr>
            <p:ph type="body" sz="quarter" idx="11" hasCustomPrompt="1"/>
          </p:nvPr>
        </p:nvSpPr>
        <p:spPr>
          <a:xfrm>
            <a:off x="7639864" y="4638428"/>
            <a:ext cx="2335924" cy="671929"/>
          </a:xfrm>
          <a:prstGeom prst="rect">
            <a:avLst/>
          </a:prstGeom>
        </p:spPr>
        <p:txBody>
          <a:bodyPr>
            <a:noAutofit/>
          </a:bodyPr>
          <a:lstStyle>
            <a:lvl1pPr marL="0" indent="0" algn="ctr">
              <a:buNone/>
              <a:defRPr sz="2000" b="1">
                <a:solidFill>
                  <a:schemeClr val="tx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19" name="Text Placeholder 5">
            <a:extLst>
              <a:ext uri="{FF2B5EF4-FFF2-40B4-BE49-F238E27FC236}">
                <a16:creationId xmlns:a16="http://schemas.microsoft.com/office/drawing/2014/main" id="{C1473009-9ADD-4244-8874-0281A4086243}"/>
              </a:ext>
            </a:extLst>
          </p:cNvPr>
          <p:cNvSpPr>
            <a:spLocks noGrp="1"/>
          </p:cNvSpPr>
          <p:nvPr>
            <p:ph type="body" sz="quarter" idx="13" hasCustomPrompt="1"/>
          </p:nvPr>
        </p:nvSpPr>
        <p:spPr>
          <a:xfrm>
            <a:off x="1853831" y="5434813"/>
            <a:ext cx="2801826" cy="302796"/>
          </a:xfrm>
          <a:prstGeom prst="rect">
            <a:avLst/>
          </a:prstGeom>
        </p:spPr>
        <p:txBody>
          <a:bodyPr>
            <a:noAutofit/>
          </a:bodyPr>
          <a:lstStyle>
            <a:lvl1pPr marL="0" indent="0" algn="ctr">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0" name="Text Placeholder 5">
            <a:extLst>
              <a:ext uri="{FF2B5EF4-FFF2-40B4-BE49-F238E27FC236}">
                <a16:creationId xmlns:a16="http://schemas.microsoft.com/office/drawing/2014/main" id="{343ABEDE-0C7D-448D-814E-18340A93388C}"/>
              </a:ext>
            </a:extLst>
          </p:cNvPr>
          <p:cNvSpPr>
            <a:spLocks noGrp="1"/>
          </p:cNvSpPr>
          <p:nvPr>
            <p:ph type="body" sz="quarter" idx="14" hasCustomPrompt="1"/>
          </p:nvPr>
        </p:nvSpPr>
        <p:spPr>
          <a:xfrm>
            <a:off x="7348640" y="5434813"/>
            <a:ext cx="2801826" cy="302796"/>
          </a:xfrm>
          <a:prstGeom prst="rect">
            <a:avLst/>
          </a:prstGeom>
        </p:spPr>
        <p:txBody>
          <a:bodyPr>
            <a:noAutofit/>
          </a:bodyPr>
          <a:lstStyle>
            <a:lvl1pPr marL="0" indent="0" algn="ctr">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199558360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Title Slide">
    <p:bg>
      <p:bgRef idx="1001">
        <a:schemeClr val="bg1"/>
      </p:bgRef>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329282" y="2611389"/>
            <a:ext cx="4763174" cy="1237597"/>
          </a:xfrm>
          <a:prstGeom prst="rect">
            <a:avLst/>
          </a:prstGeom>
          <a:effectLst/>
        </p:spPr>
        <p:txBody>
          <a:bodyPr anchor="t">
            <a:normAutofit/>
          </a:bodyPr>
          <a:lstStyle>
            <a:lvl1pPr marL="0" indent="0" algn="l">
              <a:buNone/>
              <a:defRPr sz="20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9" name="Text Placeholder 5">
            <a:extLst>
              <a:ext uri="{FF2B5EF4-FFF2-40B4-BE49-F238E27FC236}">
                <a16:creationId xmlns:a16="http://schemas.microsoft.com/office/drawing/2014/main" id="{8547FE34-02E0-4AA7-B610-3EFAC215F313}"/>
              </a:ext>
            </a:extLst>
          </p:cNvPr>
          <p:cNvSpPr>
            <a:spLocks noGrp="1"/>
          </p:cNvSpPr>
          <p:nvPr>
            <p:ph type="body" sz="quarter" idx="13" hasCustomPrompt="1"/>
          </p:nvPr>
        </p:nvSpPr>
        <p:spPr>
          <a:xfrm>
            <a:off x="1329282" y="2015089"/>
            <a:ext cx="6037877" cy="513812"/>
          </a:xfrm>
          <a:prstGeom prst="rect">
            <a:avLst/>
          </a:prstGeom>
        </p:spPr>
        <p:txBody>
          <a:bodyPr>
            <a:noAutofit/>
          </a:bodyPr>
          <a:lstStyle>
            <a:lvl1pPr marL="0" indent="0" algn="l">
              <a:buNone/>
              <a:defRPr sz="3200" b="1">
                <a:solidFill>
                  <a:srgbClr val="00C7AF"/>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0" name="Text Placeholder 5">
            <a:extLst>
              <a:ext uri="{FF2B5EF4-FFF2-40B4-BE49-F238E27FC236}">
                <a16:creationId xmlns:a16="http://schemas.microsoft.com/office/drawing/2014/main" id="{FFE3E0E8-53E6-40CF-9188-2BC58222133D}"/>
              </a:ext>
            </a:extLst>
          </p:cNvPr>
          <p:cNvSpPr>
            <a:spLocks noGrp="1"/>
          </p:cNvSpPr>
          <p:nvPr>
            <p:ph type="body" sz="quarter" idx="14" hasCustomPrompt="1"/>
          </p:nvPr>
        </p:nvSpPr>
        <p:spPr>
          <a:xfrm>
            <a:off x="1329282" y="4026303"/>
            <a:ext cx="4763174" cy="2309777"/>
          </a:xfrm>
          <a:prstGeom prst="rect">
            <a:avLst/>
          </a:prstGeom>
        </p:spPr>
        <p:txBody>
          <a:bodyPr>
            <a:noAutofit/>
          </a:bodyPr>
          <a:lstStyle>
            <a:lvl1pPr marL="0" indent="0" algn="ctr">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163971458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4_Title Slide">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9397" y="3328"/>
            <a:ext cx="3139440" cy="6854672"/>
          </a:xfrm>
          <a:prstGeom prst="rect">
            <a:avLst/>
          </a:prstGeom>
          <a:ln>
            <a:noFill/>
          </a:ln>
        </p:spPr>
      </p:pic>
      <p:sp>
        <p:nvSpPr>
          <p:cNvPr id="6" name="Subtitle 2"/>
          <p:cNvSpPr>
            <a:spLocks noGrp="1"/>
          </p:cNvSpPr>
          <p:nvPr>
            <p:ph type="subTitle" idx="1"/>
          </p:nvPr>
        </p:nvSpPr>
        <p:spPr>
          <a:xfrm>
            <a:off x="5975710" y="2271147"/>
            <a:ext cx="4763174" cy="1237597"/>
          </a:xfrm>
          <a:prstGeom prst="rect">
            <a:avLst/>
          </a:prstGeom>
          <a:effectLst/>
        </p:spPr>
        <p:txBody>
          <a:bodyPr anchor="t">
            <a:normAutofit/>
          </a:bodyPr>
          <a:lstStyle>
            <a:lvl1pPr marL="0" indent="0" algn="l">
              <a:buNone/>
              <a:defRPr sz="20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10" name="Text Placeholder 5">
            <a:extLst>
              <a:ext uri="{FF2B5EF4-FFF2-40B4-BE49-F238E27FC236}">
                <a16:creationId xmlns:a16="http://schemas.microsoft.com/office/drawing/2014/main" id="{8AE59994-BE7C-4174-9A4D-6D37533D449C}"/>
              </a:ext>
            </a:extLst>
          </p:cNvPr>
          <p:cNvSpPr>
            <a:spLocks noGrp="1"/>
          </p:cNvSpPr>
          <p:nvPr>
            <p:ph type="body" sz="quarter" idx="13" hasCustomPrompt="1"/>
          </p:nvPr>
        </p:nvSpPr>
        <p:spPr>
          <a:xfrm>
            <a:off x="5975710" y="1674847"/>
            <a:ext cx="6037877" cy="513812"/>
          </a:xfrm>
          <a:prstGeom prst="rect">
            <a:avLst/>
          </a:prstGeom>
        </p:spPr>
        <p:txBody>
          <a:bodyPr>
            <a:noAutofit/>
          </a:bodyPr>
          <a:lstStyle>
            <a:lvl1pPr marL="0" indent="0" algn="l">
              <a:buNone/>
              <a:defRPr sz="3200" b="1">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1" name="Text Placeholder 5">
            <a:extLst>
              <a:ext uri="{FF2B5EF4-FFF2-40B4-BE49-F238E27FC236}">
                <a16:creationId xmlns:a16="http://schemas.microsoft.com/office/drawing/2014/main" id="{636E8662-1150-4E75-A962-00F23629A71D}"/>
              </a:ext>
            </a:extLst>
          </p:cNvPr>
          <p:cNvSpPr>
            <a:spLocks noGrp="1"/>
          </p:cNvSpPr>
          <p:nvPr>
            <p:ph type="body" sz="quarter" idx="14" hasCustomPrompt="1"/>
          </p:nvPr>
        </p:nvSpPr>
        <p:spPr>
          <a:xfrm>
            <a:off x="5975710" y="3734901"/>
            <a:ext cx="4763174" cy="2309777"/>
          </a:xfrm>
          <a:prstGeom prst="rect">
            <a:avLst/>
          </a:prstGeom>
        </p:spPr>
        <p:txBody>
          <a:bodyPr>
            <a:noAutofit/>
          </a:bodyPr>
          <a:lstStyle>
            <a:lvl1pPr marL="0" indent="0" algn="l">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212272816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9_Title Slide">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7580" y="0"/>
            <a:ext cx="3139440" cy="6854672"/>
          </a:xfrm>
          <a:prstGeom prst="rect">
            <a:avLst/>
          </a:prstGeom>
          <a:ln>
            <a:noFill/>
          </a:ln>
        </p:spPr>
      </p:pic>
      <p:sp>
        <p:nvSpPr>
          <p:cNvPr id="6" name="Subtitle 2"/>
          <p:cNvSpPr>
            <a:spLocks noGrp="1"/>
          </p:cNvSpPr>
          <p:nvPr>
            <p:ph type="subTitle" idx="1"/>
          </p:nvPr>
        </p:nvSpPr>
        <p:spPr>
          <a:xfrm>
            <a:off x="534397" y="2218346"/>
            <a:ext cx="4763174" cy="1237597"/>
          </a:xfrm>
          <a:prstGeom prst="rect">
            <a:avLst/>
          </a:prstGeom>
          <a:effectLst/>
        </p:spPr>
        <p:txBody>
          <a:bodyPr anchor="t">
            <a:normAutofit/>
          </a:bodyPr>
          <a:lstStyle>
            <a:lvl1pPr marL="0" indent="0" algn="l">
              <a:buNone/>
              <a:defRPr sz="20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10" name="Text Placeholder 5">
            <a:extLst>
              <a:ext uri="{FF2B5EF4-FFF2-40B4-BE49-F238E27FC236}">
                <a16:creationId xmlns:a16="http://schemas.microsoft.com/office/drawing/2014/main" id="{8AE59994-BE7C-4174-9A4D-6D37533D449C}"/>
              </a:ext>
            </a:extLst>
          </p:cNvPr>
          <p:cNvSpPr>
            <a:spLocks noGrp="1"/>
          </p:cNvSpPr>
          <p:nvPr>
            <p:ph type="body" sz="quarter" idx="13" hasCustomPrompt="1"/>
          </p:nvPr>
        </p:nvSpPr>
        <p:spPr>
          <a:xfrm>
            <a:off x="534397" y="1622046"/>
            <a:ext cx="6037877" cy="513812"/>
          </a:xfrm>
          <a:prstGeom prst="rect">
            <a:avLst/>
          </a:prstGeom>
        </p:spPr>
        <p:txBody>
          <a:bodyPr>
            <a:noAutofit/>
          </a:bodyPr>
          <a:lstStyle>
            <a:lvl1pPr marL="0" indent="0" algn="l">
              <a:buNone/>
              <a:defRPr sz="3200" b="1">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1" name="Text Placeholder 5">
            <a:extLst>
              <a:ext uri="{FF2B5EF4-FFF2-40B4-BE49-F238E27FC236}">
                <a16:creationId xmlns:a16="http://schemas.microsoft.com/office/drawing/2014/main" id="{636E8662-1150-4E75-A962-00F23629A71D}"/>
              </a:ext>
            </a:extLst>
          </p:cNvPr>
          <p:cNvSpPr>
            <a:spLocks noGrp="1"/>
          </p:cNvSpPr>
          <p:nvPr>
            <p:ph type="body" sz="quarter" idx="14" hasCustomPrompt="1"/>
          </p:nvPr>
        </p:nvSpPr>
        <p:spPr>
          <a:xfrm>
            <a:off x="534397" y="3682100"/>
            <a:ext cx="4763174" cy="2309777"/>
          </a:xfrm>
          <a:prstGeom prst="rect">
            <a:avLst/>
          </a:prstGeom>
        </p:spPr>
        <p:txBody>
          <a:bodyPr>
            <a:noAutofit/>
          </a:bodyPr>
          <a:lstStyle>
            <a:lvl1pPr marL="0" indent="0" algn="l">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387001227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_Title Slide">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9052560" y="-1669"/>
            <a:ext cx="3139440" cy="6854672"/>
          </a:xfrm>
          <a:prstGeom prst="rect">
            <a:avLst/>
          </a:prstGeom>
          <a:ln>
            <a:noFill/>
          </a:ln>
        </p:spPr>
      </p:pic>
      <p:sp>
        <p:nvSpPr>
          <p:cNvPr id="17" name="Rectangle 16"/>
          <p:cNvSpPr/>
          <p:nvPr userDrawn="1"/>
        </p:nvSpPr>
        <p:spPr>
          <a:xfrm>
            <a:off x="9052560" y="0"/>
            <a:ext cx="3139440" cy="6869067"/>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630369" y="2494429"/>
            <a:ext cx="4111752" cy="1643975"/>
          </a:xfrm>
          <a:prstGeom prst="rect">
            <a:avLst/>
          </a:prstGeom>
          <a:effectLst/>
        </p:spPr>
        <p:txBody>
          <a:bodyPr anchor="t">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3"/>
          </a:xfrm>
          <a:prstGeom prst="rect">
            <a:avLst/>
          </a:prstGeom>
        </p:spPr>
      </p:pic>
      <p:pic>
        <p:nvPicPr>
          <p:cNvPr id="19" name="Picture 18"/>
          <p:cNvPicPr>
            <a:picLocks noChangeAspect="1"/>
          </p:cNvPicPr>
          <p:nvPr userDrawn="1"/>
        </p:nvPicPr>
        <p:blipFill rotWithShape="1">
          <a:blip r:embed="rId4" cstate="print">
            <a:extLst>
              <a:ext uri="{28A0092B-C50C-407E-A947-70E740481C1C}">
                <a14:useLocalDpi xmlns:a14="http://schemas.microsoft.com/office/drawing/2010/main" val="0"/>
              </a:ext>
            </a:extLst>
          </a:blip>
          <a:srcRect l="16667" r="16667"/>
          <a:stretch/>
        </p:blipFill>
        <p:spPr>
          <a:xfrm>
            <a:off x="6733546" y="937743"/>
            <a:ext cx="4794877" cy="4794877"/>
          </a:xfrm>
          <a:prstGeom prst="ellipse">
            <a:avLst/>
          </a:prstGeom>
          <a:ln w="76200">
            <a:solidFill>
              <a:schemeClr val="bg1"/>
            </a:solidFill>
          </a:ln>
        </p:spPr>
      </p:pic>
      <p:sp>
        <p:nvSpPr>
          <p:cNvPr id="16" name="Text Placeholder 5">
            <a:extLst>
              <a:ext uri="{FF2B5EF4-FFF2-40B4-BE49-F238E27FC236}">
                <a16:creationId xmlns:a16="http://schemas.microsoft.com/office/drawing/2014/main" id="{D860BC70-6B15-46D2-A8B5-7E780184A589}"/>
              </a:ext>
            </a:extLst>
          </p:cNvPr>
          <p:cNvSpPr>
            <a:spLocks noGrp="1"/>
          </p:cNvSpPr>
          <p:nvPr>
            <p:ph type="body" sz="quarter" idx="13" hasCustomPrompt="1"/>
          </p:nvPr>
        </p:nvSpPr>
        <p:spPr>
          <a:xfrm>
            <a:off x="630369" y="1809126"/>
            <a:ext cx="6037877" cy="513812"/>
          </a:xfrm>
          <a:prstGeom prst="rect">
            <a:avLst/>
          </a:prstGeom>
        </p:spPr>
        <p:txBody>
          <a:bodyPr>
            <a:noAutofit/>
          </a:bodyPr>
          <a:lstStyle>
            <a:lvl1pPr marL="0" indent="0" algn="l">
              <a:buNone/>
              <a:defRPr sz="3200" b="1">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21" name="Text Placeholder 5">
            <a:extLst>
              <a:ext uri="{FF2B5EF4-FFF2-40B4-BE49-F238E27FC236}">
                <a16:creationId xmlns:a16="http://schemas.microsoft.com/office/drawing/2014/main" id="{B8E1EBB2-750F-400C-9CBA-881B73DA2E0A}"/>
              </a:ext>
            </a:extLst>
          </p:cNvPr>
          <p:cNvSpPr>
            <a:spLocks noGrp="1"/>
          </p:cNvSpPr>
          <p:nvPr>
            <p:ph type="body" sz="quarter" idx="10" hasCustomPrompt="1"/>
          </p:nvPr>
        </p:nvSpPr>
        <p:spPr>
          <a:xfrm>
            <a:off x="592394" y="4535063"/>
            <a:ext cx="2793315" cy="335965"/>
          </a:xfrm>
          <a:prstGeom prst="rect">
            <a:avLst/>
          </a:prstGeom>
        </p:spPr>
        <p:txBody>
          <a:bodyPr>
            <a:noAutofit/>
          </a:bodyPr>
          <a:lstStyle>
            <a:lvl1pPr marL="0" indent="0" algn="l">
              <a:buNone/>
              <a:defRPr sz="1600" b="1">
                <a:solidFill>
                  <a:srgbClr val="00C7AF"/>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2" name="Text Placeholder 5">
            <a:extLst>
              <a:ext uri="{FF2B5EF4-FFF2-40B4-BE49-F238E27FC236}">
                <a16:creationId xmlns:a16="http://schemas.microsoft.com/office/drawing/2014/main" id="{E33D35DF-AE2F-4BF5-9E80-0B62EE89F869}"/>
              </a:ext>
            </a:extLst>
          </p:cNvPr>
          <p:cNvSpPr>
            <a:spLocks noGrp="1"/>
          </p:cNvSpPr>
          <p:nvPr>
            <p:ph type="body" sz="quarter" idx="14" hasCustomPrompt="1"/>
          </p:nvPr>
        </p:nvSpPr>
        <p:spPr>
          <a:xfrm>
            <a:off x="592394" y="4935513"/>
            <a:ext cx="2838977" cy="797108"/>
          </a:xfrm>
          <a:prstGeom prst="rect">
            <a:avLst/>
          </a:prstGeom>
        </p:spPr>
        <p:txBody>
          <a:bodyPr>
            <a:noAutofit/>
          </a:bodyPr>
          <a:lstStyle>
            <a:lvl1pPr marL="0" indent="0" algn="l">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3" name="Text Placeholder 5">
            <a:extLst>
              <a:ext uri="{FF2B5EF4-FFF2-40B4-BE49-F238E27FC236}">
                <a16:creationId xmlns:a16="http://schemas.microsoft.com/office/drawing/2014/main" id="{54ECD1FD-4376-4834-ACEF-1CE4B0C241EF}"/>
              </a:ext>
            </a:extLst>
          </p:cNvPr>
          <p:cNvSpPr>
            <a:spLocks noGrp="1"/>
          </p:cNvSpPr>
          <p:nvPr>
            <p:ph type="body" sz="quarter" idx="15" hasCustomPrompt="1"/>
          </p:nvPr>
        </p:nvSpPr>
        <p:spPr>
          <a:xfrm>
            <a:off x="3617308" y="4535063"/>
            <a:ext cx="2793315" cy="335965"/>
          </a:xfrm>
          <a:prstGeom prst="rect">
            <a:avLst/>
          </a:prstGeom>
        </p:spPr>
        <p:txBody>
          <a:bodyPr>
            <a:noAutofit/>
          </a:bodyPr>
          <a:lstStyle>
            <a:lvl1pPr marL="0" indent="0" algn="l">
              <a:buNone/>
              <a:defRPr sz="1600" b="1">
                <a:solidFill>
                  <a:srgbClr val="00C7AF"/>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4" name="Text Placeholder 5">
            <a:extLst>
              <a:ext uri="{FF2B5EF4-FFF2-40B4-BE49-F238E27FC236}">
                <a16:creationId xmlns:a16="http://schemas.microsoft.com/office/drawing/2014/main" id="{80530FA4-E705-4004-831B-B391E0DB6DF4}"/>
              </a:ext>
            </a:extLst>
          </p:cNvPr>
          <p:cNvSpPr>
            <a:spLocks noGrp="1"/>
          </p:cNvSpPr>
          <p:nvPr>
            <p:ph type="body" sz="quarter" idx="16" hasCustomPrompt="1"/>
          </p:nvPr>
        </p:nvSpPr>
        <p:spPr>
          <a:xfrm>
            <a:off x="3617308" y="4935513"/>
            <a:ext cx="2838977" cy="797108"/>
          </a:xfrm>
          <a:prstGeom prst="rect">
            <a:avLst/>
          </a:prstGeom>
        </p:spPr>
        <p:txBody>
          <a:bodyPr>
            <a:noAutofit/>
          </a:bodyPr>
          <a:lstStyle>
            <a:lvl1pPr marL="0" indent="0" algn="l">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380031684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_Title Slide">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rot="10800000">
            <a:off x="8561534" y="0"/>
            <a:ext cx="363046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ubtitle 2"/>
          <p:cNvSpPr>
            <a:spLocks noGrp="1"/>
          </p:cNvSpPr>
          <p:nvPr>
            <p:ph type="subTitle" idx="1"/>
          </p:nvPr>
        </p:nvSpPr>
        <p:spPr>
          <a:xfrm>
            <a:off x="478678" y="2645271"/>
            <a:ext cx="2615397" cy="1171819"/>
          </a:xfrm>
          <a:prstGeom prst="rect">
            <a:avLst/>
          </a:prstGeom>
          <a:effectLst/>
        </p:spPr>
        <p:txBody>
          <a:bodyPr anchor="t">
            <a:normAutofit/>
          </a:bodyPr>
          <a:lstStyle>
            <a:lvl1pPr marL="0" indent="0" algn="l">
              <a:buNone/>
              <a:defRPr sz="20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3256" y="6336081"/>
            <a:ext cx="1005210" cy="384903"/>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73" t="3647" r="34166" b="4386"/>
          <a:stretch/>
        </p:blipFill>
        <p:spPr>
          <a:xfrm>
            <a:off x="4427211" y="0"/>
            <a:ext cx="4134323" cy="6858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11" name="Text Placeholder 5">
            <a:extLst>
              <a:ext uri="{FF2B5EF4-FFF2-40B4-BE49-F238E27FC236}">
                <a16:creationId xmlns:a16="http://schemas.microsoft.com/office/drawing/2014/main" id="{52E789C6-CC3D-46E9-8098-CA750AC37038}"/>
              </a:ext>
            </a:extLst>
          </p:cNvPr>
          <p:cNvSpPr>
            <a:spLocks noGrp="1"/>
          </p:cNvSpPr>
          <p:nvPr>
            <p:ph type="body" sz="quarter" idx="13" hasCustomPrompt="1"/>
          </p:nvPr>
        </p:nvSpPr>
        <p:spPr>
          <a:xfrm>
            <a:off x="478678" y="1383329"/>
            <a:ext cx="3540228" cy="1141238"/>
          </a:xfrm>
          <a:prstGeom prst="rect">
            <a:avLst/>
          </a:prstGeom>
        </p:spPr>
        <p:txBody>
          <a:bodyPr>
            <a:noAutofit/>
          </a:bodyPr>
          <a:lstStyle>
            <a:lvl1pPr marL="0" indent="0" algn="l">
              <a:buNone/>
              <a:defRPr sz="3200" b="1">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5" name="Text Placeholder 5">
            <a:extLst>
              <a:ext uri="{FF2B5EF4-FFF2-40B4-BE49-F238E27FC236}">
                <a16:creationId xmlns:a16="http://schemas.microsoft.com/office/drawing/2014/main" id="{8CE582D8-33B6-4CAA-81BB-8AF845C2FE39}"/>
              </a:ext>
            </a:extLst>
          </p:cNvPr>
          <p:cNvSpPr>
            <a:spLocks noGrp="1"/>
          </p:cNvSpPr>
          <p:nvPr>
            <p:ph type="body" sz="quarter" idx="14" hasCustomPrompt="1"/>
          </p:nvPr>
        </p:nvSpPr>
        <p:spPr>
          <a:xfrm>
            <a:off x="478678" y="3937793"/>
            <a:ext cx="3540228" cy="2503199"/>
          </a:xfrm>
          <a:prstGeom prst="rect">
            <a:avLst/>
          </a:prstGeom>
        </p:spPr>
        <p:txBody>
          <a:bodyPr>
            <a:noAutofit/>
          </a:bodyPr>
          <a:lstStyle>
            <a:lvl1pPr marL="0" indent="0" algn="l">
              <a:buNone/>
              <a:defRPr sz="16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16" name="Text Placeholder 5">
            <a:extLst>
              <a:ext uri="{FF2B5EF4-FFF2-40B4-BE49-F238E27FC236}">
                <a16:creationId xmlns:a16="http://schemas.microsoft.com/office/drawing/2014/main" id="{020E8EFC-10CB-4D93-AC61-0D53168B69E2}"/>
              </a:ext>
            </a:extLst>
          </p:cNvPr>
          <p:cNvSpPr>
            <a:spLocks noGrp="1"/>
          </p:cNvSpPr>
          <p:nvPr>
            <p:ph type="body" sz="quarter" idx="11" hasCustomPrompt="1"/>
          </p:nvPr>
        </p:nvSpPr>
        <p:spPr>
          <a:xfrm>
            <a:off x="8911496" y="1533530"/>
            <a:ext cx="2335924" cy="671929"/>
          </a:xfrm>
          <a:prstGeom prst="rect">
            <a:avLst/>
          </a:prstGeom>
        </p:spPr>
        <p:txBody>
          <a:bodyPr>
            <a:noAutofit/>
          </a:bodyPr>
          <a:lstStyle>
            <a:lvl1pPr marL="0" indent="0" algn="l">
              <a:buNone/>
              <a:defRPr sz="2000" b="1">
                <a:solidFill>
                  <a:schemeClr val="bg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17" name="Text Placeholder 5">
            <a:extLst>
              <a:ext uri="{FF2B5EF4-FFF2-40B4-BE49-F238E27FC236}">
                <a16:creationId xmlns:a16="http://schemas.microsoft.com/office/drawing/2014/main" id="{A11FE61C-42F6-44E9-AE41-525B5AD97EA8}"/>
              </a:ext>
            </a:extLst>
          </p:cNvPr>
          <p:cNvSpPr>
            <a:spLocks noGrp="1"/>
          </p:cNvSpPr>
          <p:nvPr>
            <p:ph type="body" sz="quarter" idx="15" hasCustomPrompt="1"/>
          </p:nvPr>
        </p:nvSpPr>
        <p:spPr>
          <a:xfrm>
            <a:off x="8911496" y="2342475"/>
            <a:ext cx="2801826" cy="302796"/>
          </a:xfrm>
          <a:prstGeom prst="rect">
            <a:avLst/>
          </a:prstGeom>
        </p:spPr>
        <p:txBody>
          <a:bodyPr>
            <a:noAutofit/>
          </a:bodyPr>
          <a:lstStyle>
            <a:lvl1pPr marL="0" indent="0" algn="l">
              <a:buNone/>
              <a:defRPr sz="1600" b="0">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61955414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_Title Slide">
    <p:bg>
      <p:bgRef idx="1001">
        <a:schemeClr val="bg1"/>
      </p:bgRef>
    </p:bg>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514" y="4997"/>
            <a:ext cx="3139440" cy="6854672"/>
          </a:xfrm>
          <a:prstGeom prst="rect">
            <a:avLst/>
          </a:prstGeom>
          <a:ln>
            <a:noFill/>
          </a:ln>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21" name="Rectangle 20"/>
          <p:cNvSpPr/>
          <p:nvPr userDrawn="1"/>
        </p:nvSpPr>
        <p:spPr>
          <a:xfrm>
            <a:off x="-957306" y="4997"/>
            <a:ext cx="3197232" cy="6858427"/>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22" name="Picture 21"/>
          <p:cNvPicPr>
            <a:picLocks noChangeAspect="1"/>
          </p:cNvPicPr>
          <p:nvPr userDrawn="1"/>
        </p:nvPicPr>
        <p:blipFill rotWithShape="1">
          <a:blip r:embed="rId4" cstate="print">
            <a:extLst>
              <a:ext uri="{28A0092B-C50C-407E-A947-70E740481C1C}">
                <a14:useLocalDpi xmlns:a14="http://schemas.microsoft.com/office/drawing/2010/main" val="0"/>
              </a:ext>
            </a:extLst>
          </a:blip>
          <a:srcRect l="16872" r="16872"/>
          <a:stretch/>
        </p:blipFill>
        <p:spPr>
          <a:xfrm>
            <a:off x="1000115" y="524296"/>
            <a:ext cx="1645920" cy="1645920"/>
          </a:xfrm>
          <a:prstGeom prst="ellipse">
            <a:avLst/>
          </a:prstGeom>
          <a:ln w="76200">
            <a:solidFill>
              <a:schemeClr val="bg1"/>
            </a:solidFill>
          </a:ln>
        </p:spPr>
      </p:pic>
      <p:pic>
        <p:nvPicPr>
          <p:cNvPr id="23" name="Picture 22"/>
          <p:cNvPicPr>
            <a:picLocks noChangeAspect="1"/>
          </p:cNvPicPr>
          <p:nvPr userDrawn="1"/>
        </p:nvPicPr>
        <p:blipFill rotWithShape="1">
          <a:blip r:embed="rId5" cstate="print">
            <a:extLst>
              <a:ext uri="{28A0092B-C50C-407E-A947-70E740481C1C}">
                <a14:useLocalDpi xmlns:a14="http://schemas.microsoft.com/office/drawing/2010/main" val="0"/>
              </a:ext>
            </a:extLst>
          </a:blip>
          <a:srcRect l="16667" r="16667"/>
          <a:stretch/>
        </p:blipFill>
        <p:spPr>
          <a:xfrm>
            <a:off x="1000115" y="2606253"/>
            <a:ext cx="1645920" cy="1645920"/>
          </a:xfrm>
          <a:prstGeom prst="ellipse">
            <a:avLst/>
          </a:prstGeom>
          <a:ln w="76200">
            <a:solidFill>
              <a:schemeClr val="bg1"/>
            </a:solidFill>
          </a:ln>
        </p:spPr>
      </p:pic>
      <p:pic>
        <p:nvPicPr>
          <p:cNvPr id="24" name="Picture 23"/>
          <p:cNvPicPr>
            <a:picLocks noChangeAspect="1"/>
          </p:cNvPicPr>
          <p:nvPr userDrawn="1"/>
        </p:nvPicPr>
        <p:blipFill rotWithShape="1">
          <a:blip r:embed="rId6" cstate="print">
            <a:extLst>
              <a:ext uri="{28A0092B-C50C-407E-A947-70E740481C1C}">
                <a14:useLocalDpi xmlns:a14="http://schemas.microsoft.com/office/drawing/2010/main" val="0"/>
              </a:ext>
            </a:extLst>
          </a:blip>
          <a:srcRect l="16667" r="16667"/>
          <a:stretch/>
        </p:blipFill>
        <p:spPr>
          <a:xfrm>
            <a:off x="1000115" y="4687405"/>
            <a:ext cx="1645920" cy="1645920"/>
          </a:xfrm>
          <a:prstGeom prst="ellipse">
            <a:avLst/>
          </a:prstGeom>
          <a:ln w="76200">
            <a:solidFill>
              <a:schemeClr val="bg1"/>
            </a:solidFill>
          </a:ln>
        </p:spPr>
      </p:pic>
      <p:sp>
        <p:nvSpPr>
          <p:cNvPr id="14" name="Text Placeholder 5">
            <a:extLst>
              <a:ext uri="{FF2B5EF4-FFF2-40B4-BE49-F238E27FC236}">
                <a16:creationId xmlns:a16="http://schemas.microsoft.com/office/drawing/2014/main" id="{5E38691B-D9F6-4460-880E-B609A999AE7A}"/>
              </a:ext>
            </a:extLst>
          </p:cNvPr>
          <p:cNvSpPr>
            <a:spLocks noGrp="1"/>
          </p:cNvSpPr>
          <p:nvPr>
            <p:ph type="body" sz="quarter" idx="13" hasCustomPrompt="1"/>
          </p:nvPr>
        </p:nvSpPr>
        <p:spPr>
          <a:xfrm>
            <a:off x="2924165" y="731065"/>
            <a:ext cx="6037877" cy="513812"/>
          </a:xfrm>
          <a:prstGeom prst="rect">
            <a:avLst/>
          </a:prstGeom>
        </p:spPr>
        <p:txBody>
          <a:bodyPr>
            <a:noAutofit/>
          </a:bodyPr>
          <a:lstStyle>
            <a:lvl1pPr marL="0" indent="0" algn="l">
              <a:buNone/>
              <a:defRPr sz="2800" b="1">
                <a:solidFill>
                  <a:srgbClr val="D6D6D6"/>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5" name="Text Placeholder 5">
            <a:extLst>
              <a:ext uri="{FF2B5EF4-FFF2-40B4-BE49-F238E27FC236}">
                <a16:creationId xmlns:a16="http://schemas.microsoft.com/office/drawing/2014/main" id="{77C81EF0-31D1-42C2-8D24-22F197E766F1}"/>
              </a:ext>
            </a:extLst>
          </p:cNvPr>
          <p:cNvSpPr>
            <a:spLocks noGrp="1"/>
          </p:cNvSpPr>
          <p:nvPr>
            <p:ph type="body" sz="quarter" idx="14" hasCustomPrompt="1"/>
          </p:nvPr>
        </p:nvSpPr>
        <p:spPr>
          <a:xfrm>
            <a:off x="2924165" y="2952792"/>
            <a:ext cx="6037877" cy="513812"/>
          </a:xfrm>
          <a:prstGeom prst="rect">
            <a:avLst/>
          </a:prstGeom>
        </p:spPr>
        <p:txBody>
          <a:bodyPr>
            <a:noAutofit/>
          </a:bodyPr>
          <a:lstStyle>
            <a:lvl1pPr marL="0" indent="0" algn="l">
              <a:buNone/>
              <a:defRPr sz="2800" b="1">
                <a:solidFill>
                  <a:srgbClr val="D6D6D6"/>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6" name="Text Placeholder 5">
            <a:extLst>
              <a:ext uri="{FF2B5EF4-FFF2-40B4-BE49-F238E27FC236}">
                <a16:creationId xmlns:a16="http://schemas.microsoft.com/office/drawing/2014/main" id="{7B4A56D2-646C-4EDA-829C-EC3160492D42}"/>
              </a:ext>
            </a:extLst>
          </p:cNvPr>
          <p:cNvSpPr>
            <a:spLocks noGrp="1"/>
          </p:cNvSpPr>
          <p:nvPr>
            <p:ph type="body" sz="quarter" idx="15" hasCustomPrompt="1"/>
          </p:nvPr>
        </p:nvSpPr>
        <p:spPr>
          <a:xfrm>
            <a:off x="2924165" y="4986372"/>
            <a:ext cx="6037877" cy="513812"/>
          </a:xfrm>
          <a:prstGeom prst="rect">
            <a:avLst/>
          </a:prstGeom>
        </p:spPr>
        <p:txBody>
          <a:bodyPr>
            <a:noAutofit/>
          </a:bodyPr>
          <a:lstStyle>
            <a:lvl1pPr marL="0" indent="0" algn="l">
              <a:buNone/>
              <a:defRPr sz="2800" b="1">
                <a:solidFill>
                  <a:srgbClr val="D6D6D6"/>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7" name="Text Placeholder 5">
            <a:extLst>
              <a:ext uri="{FF2B5EF4-FFF2-40B4-BE49-F238E27FC236}">
                <a16:creationId xmlns:a16="http://schemas.microsoft.com/office/drawing/2014/main" id="{D24C20D3-FFFF-4DCC-9EA1-BA931D514B86}"/>
              </a:ext>
            </a:extLst>
          </p:cNvPr>
          <p:cNvSpPr>
            <a:spLocks noGrp="1"/>
          </p:cNvSpPr>
          <p:nvPr>
            <p:ph type="body" sz="quarter" idx="16" hasCustomPrompt="1"/>
          </p:nvPr>
        </p:nvSpPr>
        <p:spPr>
          <a:xfrm>
            <a:off x="2924165" y="1385625"/>
            <a:ext cx="4763174" cy="1042561"/>
          </a:xfrm>
          <a:prstGeom prst="rect">
            <a:avLst/>
          </a:prstGeom>
        </p:spPr>
        <p:txBody>
          <a:bodyPr>
            <a:noAutofit/>
          </a:bodyPr>
          <a:lstStyle>
            <a:lvl1pPr marL="0" indent="0" algn="l">
              <a:buNone/>
              <a:defRPr sz="20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18" name="Text Placeholder 5">
            <a:extLst>
              <a:ext uri="{FF2B5EF4-FFF2-40B4-BE49-F238E27FC236}">
                <a16:creationId xmlns:a16="http://schemas.microsoft.com/office/drawing/2014/main" id="{E7A58DD4-B132-4597-8192-DEF6B24CD663}"/>
              </a:ext>
            </a:extLst>
          </p:cNvPr>
          <p:cNvSpPr>
            <a:spLocks noGrp="1"/>
          </p:cNvSpPr>
          <p:nvPr>
            <p:ph type="body" sz="quarter" idx="17" hasCustomPrompt="1"/>
          </p:nvPr>
        </p:nvSpPr>
        <p:spPr>
          <a:xfrm>
            <a:off x="2924165" y="3611251"/>
            <a:ext cx="4763174" cy="1042561"/>
          </a:xfrm>
          <a:prstGeom prst="rect">
            <a:avLst/>
          </a:prstGeom>
        </p:spPr>
        <p:txBody>
          <a:bodyPr>
            <a:noAutofit/>
          </a:bodyPr>
          <a:lstStyle>
            <a:lvl1pPr marL="0" indent="0" algn="l">
              <a:buNone/>
              <a:defRPr sz="20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19" name="Text Placeholder 5">
            <a:extLst>
              <a:ext uri="{FF2B5EF4-FFF2-40B4-BE49-F238E27FC236}">
                <a16:creationId xmlns:a16="http://schemas.microsoft.com/office/drawing/2014/main" id="{B4041402-F3F3-4887-8ED1-0E5BA945917E}"/>
              </a:ext>
            </a:extLst>
          </p:cNvPr>
          <p:cNvSpPr>
            <a:spLocks noGrp="1"/>
          </p:cNvSpPr>
          <p:nvPr>
            <p:ph type="body" sz="quarter" idx="18" hasCustomPrompt="1"/>
          </p:nvPr>
        </p:nvSpPr>
        <p:spPr>
          <a:xfrm>
            <a:off x="2924165" y="5652299"/>
            <a:ext cx="4763174" cy="1042561"/>
          </a:xfrm>
          <a:prstGeom prst="rect">
            <a:avLst/>
          </a:prstGeom>
        </p:spPr>
        <p:txBody>
          <a:bodyPr>
            <a:noAutofit/>
          </a:bodyPr>
          <a:lstStyle>
            <a:lvl1pPr marL="0" indent="0" algn="l">
              <a:buNone/>
              <a:defRPr sz="2000" b="0">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3834661442"/>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_Title Slide">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4569" t="3647" r="24057" b="4386"/>
          <a:stretch/>
        </p:blipFill>
        <p:spPr>
          <a:xfrm>
            <a:off x="6087134" y="0"/>
            <a:ext cx="5470459" cy="652853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055" y="445643"/>
            <a:ext cx="1005210" cy="384904"/>
          </a:xfrm>
          <a:prstGeom prst="rect">
            <a:avLst/>
          </a:prstGeom>
        </p:spPr>
      </p:pic>
      <p:sp>
        <p:nvSpPr>
          <p:cNvPr id="21" name="Rectangle 20"/>
          <p:cNvSpPr/>
          <p:nvPr userDrawn="1"/>
        </p:nvSpPr>
        <p:spPr>
          <a:xfrm rot="5400000">
            <a:off x="4672063" y="-335730"/>
            <a:ext cx="2819521" cy="10951537"/>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Subtitle 2">
            <a:extLst>
              <a:ext uri="{FF2B5EF4-FFF2-40B4-BE49-F238E27FC236}">
                <a16:creationId xmlns:a16="http://schemas.microsoft.com/office/drawing/2014/main" id="{E1C62816-8B65-4827-AB71-7A46B2640BBA}"/>
              </a:ext>
            </a:extLst>
          </p:cNvPr>
          <p:cNvSpPr>
            <a:spLocks noGrp="1"/>
          </p:cNvSpPr>
          <p:nvPr>
            <p:ph type="subTitle" idx="1"/>
          </p:nvPr>
        </p:nvSpPr>
        <p:spPr>
          <a:xfrm>
            <a:off x="6310909" y="3973297"/>
            <a:ext cx="4983108" cy="2185999"/>
          </a:xfrm>
          <a:prstGeom prst="rect">
            <a:avLst/>
          </a:prstGeom>
          <a:effectLst/>
        </p:spPr>
        <p:txBody>
          <a:bodyPr anchor="t">
            <a:normAutofit/>
          </a:bodyPr>
          <a:lstStyle>
            <a:lvl1pPr marL="0" indent="0" algn="l">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5">
            <a:extLst>
              <a:ext uri="{FF2B5EF4-FFF2-40B4-BE49-F238E27FC236}">
                <a16:creationId xmlns:a16="http://schemas.microsoft.com/office/drawing/2014/main" id="{C667EB07-D63C-48F3-A37D-BC0820957B41}"/>
              </a:ext>
            </a:extLst>
          </p:cNvPr>
          <p:cNvSpPr>
            <a:spLocks noGrp="1"/>
          </p:cNvSpPr>
          <p:nvPr>
            <p:ph type="body" sz="quarter" idx="13" hasCustomPrompt="1"/>
          </p:nvPr>
        </p:nvSpPr>
        <p:spPr>
          <a:xfrm>
            <a:off x="875560" y="2120711"/>
            <a:ext cx="4509705" cy="1488058"/>
          </a:xfrm>
          <a:prstGeom prst="rect">
            <a:avLst/>
          </a:prstGeom>
        </p:spPr>
        <p:txBody>
          <a:bodyPr>
            <a:noAutofit/>
          </a:bodyPr>
          <a:lstStyle>
            <a:lvl1pPr marL="0" indent="0" algn="l">
              <a:buNone/>
              <a:defRPr sz="4400" b="1">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2" name="Text Placeholder 5">
            <a:extLst>
              <a:ext uri="{FF2B5EF4-FFF2-40B4-BE49-F238E27FC236}">
                <a16:creationId xmlns:a16="http://schemas.microsoft.com/office/drawing/2014/main" id="{00627DB4-16E9-41E7-B162-A4254D956A3C}"/>
              </a:ext>
            </a:extLst>
          </p:cNvPr>
          <p:cNvSpPr>
            <a:spLocks noGrp="1"/>
          </p:cNvSpPr>
          <p:nvPr>
            <p:ph type="body" sz="quarter" idx="14" hasCustomPrompt="1"/>
          </p:nvPr>
        </p:nvSpPr>
        <p:spPr>
          <a:xfrm>
            <a:off x="875560" y="3973296"/>
            <a:ext cx="4938244" cy="2185999"/>
          </a:xfrm>
          <a:prstGeom prst="rect">
            <a:avLst/>
          </a:prstGeom>
        </p:spPr>
        <p:txBody>
          <a:bodyPr>
            <a:noAutofit/>
          </a:bodyPr>
          <a:lstStyle>
            <a:lvl1pPr marL="0" indent="0" algn="l">
              <a:buNone/>
              <a:defRPr sz="1600" b="1">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subtitle style</a:t>
            </a:r>
          </a:p>
        </p:txBody>
      </p:sp>
    </p:spTree>
    <p:extLst>
      <p:ext uri="{BB962C8B-B14F-4D97-AF65-F5344CB8AC3E}">
        <p14:creationId xmlns:p14="http://schemas.microsoft.com/office/powerpoint/2010/main" val="58586503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28600"/>
            <a:ext cx="10058400" cy="968439"/>
          </a:xfrm>
        </p:spPr>
        <p:txBody>
          <a:bodyPr/>
          <a:lstStyle/>
          <a:p>
            <a:r>
              <a:rPr lang="en-US" dirty="0"/>
              <a:t>Click to edit Master title style</a:t>
            </a:r>
          </a:p>
        </p:txBody>
      </p:sp>
      <p:sp>
        <p:nvSpPr>
          <p:cNvPr id="3" name="Content Placeholder 2"/>
          <p:cNvSpPr>
            <a:spLocks noGrp="1"/>
          </p:cNvSpPr>
          <p:nvPr>
            <p:ph sz="half" idx="1"/>
          </p:nvPr>
        </p:nvSpPr>
        <p:spPr>
          <a:xfrm>
            <a:off x="1097280" y="1371600"/>
            <a:ext cx="493776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371600"/>
            <a:ext cx="4937760" cy="4724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dirty="0"/>
              <a:t>(C)2021 Catalyit LLC</a:t>
            </a:r>
          </a:p>
        </p:txBody>
      </p:sp>
      <p:sp>
        <p:nvSpPr>
          <p:cNvPr id="7" name="Slide Number Placeholder 6"/>
          <p:cNvSpPr>
            <a:spLocks noGrp="1"/>
          </p:cNvSpPr>
          <p:nvPr>
            <p:ph type="sldNum" sz="quarter" idx="12"/>
          </p:nvPr>
        </p:nvSpPr>
        <p:spPr/>
        <p:txBody>
          <a:bodyPr/>
          <a:lstStyle/>
          <a:p>
            <a:pPr>
              <a:defRPr/>
            </a:pPr>
            <a:fld id="{7AF8A0A3-4E02-4EB9-AA12-0D35046D39AC}" type="slidenum">
              <a:rPr lang="en-US" smtClean="0"/>
              <a:pPr>
                <a:defRPr/>
              </a:pPr>
              <a:t>‹#›</a:t>
            </a:fld>
            <a:endParaRPr lang="en-US"/>
          </a:p>
        </p:txBody>
      </p:sp>
    </p:spTree>
    <p:extLst>
      <p:ext uri="{BB962C8B-B14F-4D97-AF65-F5344CB8AC3E}">
        <p14:creationId xmlns:p14="http://schemas.microsoft.com/office/powerpoint/2010/main" val="12408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9_Title Slide">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79"/>
            <a:ext cx="3139440" cy="6854672"/>
          </a:xfrm>
          <a:prstGeom prst="rect">
            <a:avLst/>
          </a:prstGeom>
          <a:ln>
            <a:noFill/>
          </a:ln>
        </p:spPr>
      </p:pic>
      <p:sp>
        <p:nvSpPr>
          <p:cNvPr id="5" name="Oval 4"/>
          <p:cNvSpPr/>
          <p:nvPr userDrawn="1"/>
        </p:nvSpPr>
        <p:spPr>
          <a:xfrm>
            <a:off x="1982122" y="1033463"/>
            <a:ext cx="4791074" cy="47910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3"/>
          </a:xfrm>
          <a:prstGeom prst="rect">
            <a:avLst/>
          </a:prstGeom>
        </p:spPr>
      </p:pic>
      <p:sp>
        <p:nvSpPr>
          <p:cNvPr id="11" name="Text Placeholder 5">
            <a:extLst>
              <a:ext uri="{FF2B5EF4-FFF2-40B4-BE49-F238E27FC236}">
                <a16:creationId xmlns:a16="http://schemas.microsoft.com/office/drawing/2014/main" id="{D1CB614A-5925-4976-B627-0FFA4A0BD405}"/>
              </a:ext>
            </a:extLst>
          </p:cNvPr>
          <p:cNvSpPr>
            <a:spLocks noGrp="1"/>
          </p:cNvSpPr>
          <p:nvPr>
            <p:ph type="body" sz="quarter" idx="13" hasCustomPrompt="1"/>
          </p:nvPr>
        </p:nvSpPr>
        <p:spPr>
          <a:xfrm>
            <a:off x="2974080" y="2597624"/>
            <a:ext cx="8201919" cy="685903"/>
          </a:xfrm>
          <a:prstGeom prst="rect">
            <a:avLst/>
          </a:prstGeom>
        </p:spPr>
        <p:txBody>
          <a:bodyPr>
            <a:noAutofit/>
          </a:bodyPr>
          <a:lstStyle>
            <a:lvl1pPr marL="0" indent="0" algn="l">
              <a:buNone/>
              <a:defRPr sz="4400" b="1">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2" name="Text Placeholder 5">
            <a:extLst>
              <a:ext uri="{FF2B5EF4-FFF2-40B4-BE49-F238E27FC236}">
                <a16:creationId xmlns:a16="http://schemas.microsoft.com/office/drawing/2014/main" id="{A34E3662-8749-42B9-B597-6F210872F31A}"/>
              </a:ext>
            </a:extLst>
          </p:cNvPr>
          <p:cNvSpPr>
            <a:spLocks noGrp="1"/>
          </p:cNvSpPr>
          <p:nvPr>
            <p:ph type="body" sz="quarter" idx="14" hasCustomPrompt="1"/>
          </p:nvPr>
        </p:nvSpPr>
        <p:spPr>
          <a:xfrm>
            <a:off x="2974080" y="3428133"/>
            <a:ext cx="8201918" cy="458067"/>
          </a:xfrm>
          <a:prstGeom prst="rect">
            <a:avLst/>
          </a:prstGeom>
        </p:spPr>
        <p:txBody>
          <a:bodyPr>
            <a:noAutofit/>
          </a:bodyPr>
          <a:lstStyle>
            <a:lvl1pPr marL="0" indent="0" algn="l">
              <a:buNone/>
              <a:defRPr sz="2000" b="0">
                <a:solidFill>
                  <a:srgbClr val="00C7AF"/>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subtitle style</a:t>
            </a:r>
          </a:p>
        </p:txBody>
      </p:sp>
    </p:spTree>
    <p:extLst>
      <p:ext uri="{BB962C8B-B14F-4D97-AF65-F5344CB8AC3E}">
        <p14:creationId xmlns:p14="http://schemas.microsoft.com/office/powerpoint/2010/main" val="339025111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0_Title Slid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760" y="463034"/>
            <a:ext cx="8897899" cy="593193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9052560" y="4997"/>
            <a:ext cx="3139440" cy="6854672"/>
          </a:xfrm>
          <a:prstGeom prst="rect">
            <a:avLst/>
          </a:prstGeom>
          <a:ln>
            <a:noFill/>
          </a:ln>
        </p:spPr>
      </p:pic>
      <p:sp>
        <p:nvSpPr>
          <p:cNvPr id="5" name="Oval 4"/>
          <p:cNvSpPr/>
          <p:nvPr userDrawn="1"/>
        </p:nvSpPr>
        <p:spPr>
          <a:xfrm>
            <a:off x="5324762" y="1033463"/>
            <a:ext cx="4791074" cy="47910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5647115" y="3204032"/>
            <a:ext cx="3635527" cy="1438849"/>
          </a:xfrm>
          <a:prstGeom prst="rect">
            <a:avLst/>
          </a:prstGeom>
          <a:effectLst/>
        </p:spPr>
        <p:txBody>
          <a:bodyPr anchor="t">
            <a:normAutofit/>
          </a:bodyPr>
          <a:lstStyle>
            <a:lvl1pPr marL="0" indent="0" algn="r">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3256" y="6336081"/>
            <a:ext cx="1005210" cy="384903"/>
          </a:xfrm>
          <a:prstGeom prst="rect">
            <a:avLst/>
          </a:prstGeom>
        </p:spPr>
      </p:pic>
      <p:sp>
        <p:nvSpPr>
          <p:cNvPr id="11" name="Text Placeholder 5">
            <a:extLst>
              <a:ext uri="{FF2B5EF4-FFF2-40B4-BE49-F238E27FC236}">
                <a16:creationId xmlns:a16="http://schemas.microsoft.com/office/drawing/2014/main" id="{DD3B5EFE-5555-4CFC-96CD-0FFE781EC9ED}"/>
              </a:ext>
            </a:extLst>
          </p:cNvPr>
          <p:cNvSpPr>
            <a:spLocks noGrp="1"/>
          </p:cNvSpPr>
          <p:nvPr>
            <p:ph type="body" sz="quarter" idx="10" hasCustomPrompt="1"/>
          </p:nvPr>
        </p:nvSpPr>
        <p:spPr>
          <a:xfrm>
            <a:off x="5628132" y="2022376"/>
            <a:ext cx="3635527" cy="1130618"/>
          </a:xfrm>
          <a:prstGeom prst="rect">
            <a:avLst/>
          </a:prstGeom>
        </p:spPr>
        <p:txBody>
          <a:bodyPr>
            <a:noAutofit/>
          </a:bodyPr>
          <a:lstStyle>
            <a:lvl1pPr marL="0" indent="0" algn="r">
              <a:buNone/>
              <a:defRPr sz="3200" b="1">
                <a:solidFill>
                  <a:schemeClr val="bg1"/>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Slide</a:t>
            </a:r>
          </a:p>
        </p:txBody>
      </p:sp>
    </p:spTree>
    <p:extLst>
      <p:ext uri="{BB962C8B-B14F-4D97-AF65-F5344CB8AC3E}">
        <p14:creationId xmlns:p14="http://schemas.microsoft.com/office/powerpoint/2010/main" val="417357676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1_Title Slide">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055" y="445643"/>
            <a:ext cx="1005210" cy="384903"/>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t="15080" b="41110"/>
          <a:stretch/>
        </p:blipFill>
        <p:spPr>
          <a:xfrm>
            <a:off x="0" y="0"/>
            <a:ext cx="12192000" cy="3565614"/>
          </a:xfrm>
          <a:prstGeom prst="rect">
            <a:avLst/>
          </a:prstGeom>
        </p:spPr>
      </p:pic>
      <p:sp>
        <p:nvSpPr>
          <p:cNvPr id="9" name="Rectangle 8"/>
          <p:cNvSpPr/>
          <p:nvPr userDrawn="1"/>
        </p:nvSpPr>
        <p:spPr>
          <a:xfrm rot="5400000">
            <a:off x="4315106" y="-4311279"/>
            <a:ext cx="3561786" cy="121920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Oval 9"/>
          <p:cNvSpPr/>
          <p:nvPr userDrawn="1"/>
        </p:nvSpPr>
        <p:spPr>
          <a:xfrm>
            <a:off x="1611265" y="2685345"/>
            <a:ext cx="1760538" cy="17605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Oval 27"/>
          <p:cNvSpPr/>
          <p:nvPr userDrawn="1"/>
        </p:nvSpPr>
        <p:spPr>
          <a:xfrm>
            <a:off x="5274003" y="2685345"/>
            <a:ext cx="1760538" cy="17605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Oval 30"/>
          <p:cNvSpPr/>
          <p:nvPr userDrawn="1"/>
        </p:nvSpPr>
        <p:spPr>
          <a:xfrm>
            <a:off x="8909728" y="2685345"/>
            <a:ext cx="1760538" cy="17605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3256" y="6336081"/>
            <a:ext cx="1005210" cy="384903"/>
          </a:xfrm>
          <a:prstGeom prst="rect">
            <a:avLst/>
          </a:prstGeom>
        </p:spPr>
      </p:pic>
      <p:sp>
        <p:nvSpPr>
          <p:cNvPr id="16" name="Text Placeholder 5">
            <a:extLst>
              <a:ext uri="{FF2B5EF4-FFF2-40B4-BE49-F238E27FC236}">
                <a16:creationId xmlns:a16="http://schemas.microsoft.com/office/drawing/2014/main" id="{37F2C0E6-1F35-46F9-A160-67DF17AB69FB}"/>
              </a:ext>
            </a:extLst>
          </p:cNvPr>
          <p:cNvSpPr>
            <a:spLocks noGrp="1"/>
          </p:cNvSpPr>
          <p:nvPr>
            <p:ph type="body" sz="quarter" idx="10" hasCustomPrompt="1"/>
          </p:nvPr>
        </p:nvSpPr>
        <p:spPr>
          <a:xfrm>
            <a:off x="1287854" y="4638428"/>
            <a:ext cx="2335924" cy="671929"/>
          </a:xfrm>
          <a:prstGeom prst="rect">
            <a:avLst/>
          </a:prstGeom>
        </p:spPr>
        <p:txBody>
          <a:bodyPr>
            <a:noAutofit/>
          </a:bodyPr>
          <a:lstStyle>
            <a:lvl1pPr marL="0" indent="0" algn="ctr">
              <a:buNone/>
              <a:defRPr sz="2000" b="1">
                <a:solidFill>
                  <a:srgbClr val="00C7AF"/>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17" name="Text Placeholder 5">
            <a:extLst>
              <a:ext uri="{FF2B5EF4-FFF2-40B4-BE49-F238E27FC236}">
                <a16:creationId xmlns:a16="http://schemas.microsoft.com/office/drawing/2014/main" id="{8D2C0262-A83B-4844-AA86-3A017FA9CA0C}"/>
              </a:ext>
            </a:extLst>
          </p:cNvPr>
          <p:cNvSpPr>
            <a:spLocks noGrp="1"/>
          </p:cNvSpPr>
          <p:nvPr>
            <p:ph type="body" sz="quarter" idx="11" hasCustomPrompt="1"/>
          </p:nvPr>
        </p:nvSpPr>
        <p:spPr>
          <a:xfrm>
            <a:off x="4986310" y="4638428"/>
            <a:ext cx="2335924" cy="671929"/>
          </a:xfrm>
          <a:prstGeom prst="rect">
            <a:avLst/>
          </a:prstGeom>
        </p:spPr>
        <p:txBody>
          <a:bodyPr>
            <a:noAutofit/>
          </a:bodyPr>
          <a:lstStyle>
            <a:lvl1pPr marL="0" indent="0" algn="ctr">
              <a:buNone/>
              <a:defRPr sz="2000" b="1">
                <a:solidFill>
                  <a:srgbClr val="00C7AF"/>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18" name="Text Placeholder 5">
            <a:extLst>
              <a:ext uri="{FF2B5EF4-FFF2-40B4-BE49-F238E27FC236}">
                <a16:creationId xmlns:a16="http://schemas.microsoft.com/office/drawing/2014/main" id="{8EB94E0B-EDCA-46EA-AAAA-CE6383AED3DE}"/>
              </a:ext>
            </a:extLst>
          </p:cNvPr>
          <p:cNvSpPr>
            <a:spLocks noGrp="1"/>
          </p:cNvSpPr>
          <p:nvPr>
            <p:ph type="body" sz="quarter" idx="12" hasCustomPrompt="1"/>
          </p:nvPr>
        </p:nvSpPr>
        <p:spPr>
          <a:xfrm>
            <a:off x="8586317" y="4638428"/>
            <a:ext cx="2335924" cy="671929"/>
          </a:xfrm>
          <a:prstGeom prst="rect">
            <a:avLst/>
          </a:prstGeom>
        </p:spPr>
        <p:txBody>
          <a:bodyPr>
            <a:noAutofit/>
          </a:bodyPr>
          <a:lstStyle>
            <a:lvl1pPr marL="0" indent="0" algn="ctr">
              <a:buNone/>
              <a:defRPr sz="2000" b="1">
                <a:solidFill>
                  <a:srgbClr val="00C7AF"/>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19" name="Text Placeholder 5">
            <a:extLst>
              <a:ext uri="{FF2B5EF4-FFF2-40B4-BE49-F238E27FC236}">
                <a16:creationId xmlns:a16="http://schemas.microsoft.com/office/drawing/2014/main" id="{A19652A3-4920-4522-9461-B5C901ED65E9}"/>
              </a:ext>
            </a:extLst>
          </p:cNvPr>
          <p:cNvSpPr>
            <a:spLocks noGrp="1"/>
          </p:cNvSpPr>
          <p:nvPr>
            <p:ph type="body" sz="quarter" idx="13" hasCustomPrompt="1"/>
          </p:nvPr>
        </p:nvSpPr>
        <p:spPr>
          <a:xfrm>
            <a:off x="1046212" y="5434813"/>
            <a:ext cx="2801826" cy="302796"/>
          </a:xfrm>
          <a:prstGeom prst="rect">
            <a:avLst/>
          </a:prstGeom>
        </p:spPr>
        <p:txBody>
          <a:bodyPr>
            <a:noAutofit/>
          </a:bodyPr>
          <a:lstStyle>
            <a:lvl1pPr marL="0" indent="0" algn="ctr">
              <a:buNone/>
              <a:defRPr sz="1600" b="0">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0" name="Text Placeholder 5">
            <a:extLst>
              <a:ext uri="{FF2B5EF4-FFF2-40B4-BE49-F238E27FC236}">
                <a16:creationId xmlns:a16="http://schemas.microsoft.com/office/drawing/2014/main" id="{3858ADD7-0569-4724-A14E-8120F5D9BF7D}"/>
              </a:ext>
            </a:extLst>
          </p:cNvPr>
          <p:cNvSpPr>
            <a:spLocks noGrp="1"/>
          </p:cNvSpPr>
          <p:nvPr>
            <p:ph type="body" sz="quarter" idx="14" hasCustomPrompt="1"/>
          </p:nvPr>
        </p:nvSpPr>
        <p:spPr>
          <a:xfrm>
            <a:off x="4695086" y="5434813"/>
            <a:ext cx="2801826" cy="302796"/>
          </a:xfrm>
          <a:prstGeom prst="rect">
            <a:avLst/>
          </a:prstGeom>
        </p:spPr>
        <p:txBody>
          <a:bodyPr>
            <a:noAutofit/>
          </a:bodyPr>
          <a:lstStyle>
            <a:lvl1pPr marL="0" indent="0" algn="ctr">
              <a:buNone/>
              <a:defRPr sz="1600" b="0">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1" name="Text Placeholder 5">
            <a:extLst>
              <a:ext uri="{FF2B5EF4-FFF2-40B4-BE49-F238E27FC236}">
                <a16:creationId xmlns:a16="http://schemas.microsoft.com/office/drawing/2014/main" id="{365B729D-BD93-4DF8-9407-BA5B37C2F040}"/>
              </a:ext>
            </a:extLst>
          </p:cNvPr>
          <p:cNvSpPr>
            <a:spLocks noGrp="1"/>
          </p:cNvSpPr>
          <p:nvPr>
            <p:ph type="body" sz="quarter" idx="15" hasCustomPrompt="1"/>
          </p:nvPr>
        </p:nvSpPr>
        <p:spPr>
          <a:xfrm>
            <a:off x="8353366" y="5434813"/>
            <a:ext cx="2801826" cy="302796"/>
          </a:xfrm>
          <a:prstGeom prst="rect">
            <a:avLst/>
          </a:prstGeom>
        </p:spPr>
        <p:txBody>
          <a:bodyPr>
            <a:noAutofit/>
          </a:bodyPr>
          <a:lstStyle>
            <a:lvl1pPr marL="0" indent="0" algn="ctr">
              <a:buNone/>
              <a:defRPr sz="1600" b="0">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365338962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2_Title Slide">
    <p:bg>
      <p:bgPr>
        <a:solidFill>
          <a:schemeClr val="tx1"/>
        </a:solid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329282" y="2611389"/>
            <a:ext cx="4763174" cy="1237597"/>
          </a:xfrm>
          <a:prstGeom prst="rect">
            <a:avLst/>
          </a:prstGeom>
          <a:effectLst/>
        </p:spPr>
        <p:txBody>
          <a:bodyPr anchor="t">
            <a:normAutofit/>
          </a:bodyPr>
          <a:lstStyle>
            <a:lvl1pPr marL="0" indent="0" algn="l">
              <a:buNone/>
              <a:defRPr sz="20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3256" y="6336081"/>
            <a:ext cx="1005210" cy="384904"/>
          </a:xfrm>
          <a:prstGeom prst="rect">
            <a:avLst/>
          </a:prstGeom>
        </p:spPr>
      </p:pic>
      <p:sp>
        <p:nvSpPr>
          <p:cNvPr id="7" name="Text Placeholder 5">
            <a:extLst>
              <a:ext uri="{FF2B5EF4-FFF2-40B4-BE49-F238E27FC236}">
                <a16:creationId xmlns:a16="http://schemas.microsoft.com/office/drawing/2014/main" id="{3AE30D0E-6C12-4CE8-859B-9A4ACA8E1962}"/>
              </a:ext>
            </a:extLst>
          </p:cNvPr>
          <p:cNvSpPr>
            <a:spLocks noGrp="1"/>
          </p:cNvSpPr>
          <p:nvPr>
            <p:ph type="body" sz="quarter" idx="13" hasCustomPrompt="1"/>
          </p:nvPr>
        </p:nvSpPr>
        <p:spPr>
          <a:xfrm>
            <a:off x="1336372" y="2015089"/>
            <a:ext cx="6037877" cy="513812"/>
          </a:xfrm>
          <a:prstGeom prst="rect">
            <a:avLst/>
          </a:prstGeom>
        </p:spPr>
        <p:txBody>
          <a:bodyPr>
            <a:noAutofit/>
          </a:bodyPr>
          <a:lstStyle>
            <a:lvl1pPr marL="0" indent="0" algn="l">
              <a:buNone/>
              <a:defRPr sz="3200" b="1">
                <a:solidFill>
                  <a:srgbClr val="00C7AF"/>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9" name="Text Placeholder 5">
            <a:extLst>
              <a:ext uri="{FF2B5EF4-FFF2-40B4-BE49-F238E27FC236}">
                <a16:creationId xmlns:a16="http://schemas.microsoft.com/office/drawing/2014/main" id="{28E51E6E-826F-4B97-85F0-1DD98A723071}"/>
              </a:ext>
            </a:extLst>
          </p:cNvPr>
          <p:cNvSpPr>
            <a:spLocks noGrp="1"/>
          </p:cNvSpPr>
          <p:nvPr>
            <p:ph type="body" sz="quarter" idx="14" hasCustomPrompt="1"/>
          </p:nvPr>
        </p:nvSpPr>
        <p:spPr>
          <a:xfrm>
            <a:off x="1336372" y="4026303"/>
            <a:ext cx="4763174" cy="2309777"/>
          </a:xfrm>
          <a:prstGeom prst="rect">
            <a:avLst/>
          </a:prstGeom>
        </p:spPr>
        <p:txBody>
          <a:bodyPr>
            <a:noAutofit/>
          </a:bodyPr>
          <a:lstStyle>
            <a:lvl1pPr marL="0" indent="0" algn="l">
              <a:buNone/>
              <a:defRPr sz="1600" b="0">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147240472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9917" y="0"/>
            <a:ext cx="3139440" cy="6854672"/>
          </a:xfrm>
          <a:prstGeom prst="rect">
            <a:avLst/>
          </a:prstGeom>
          <a:ln>
            <a:noFill/>
          </a:ln>
        </p:spPr>
      </p:pic>
      <p:sp>
        <p:nvSpPr>
          <p:cNvPr id="6" name="Subtitle 2"/>
          <p:cNvSpPr>
            <a:spLocks noGrp="1"/>
          </p:cNvSpPr>
          <p:nvPr>
            <p:ph type="subTitle" idx="1"/>
          </p:nvPr>
        </p:nvSpPr>
        <p:spPr>
          <a:xfrm>
            <a:off x="5975710" y="2271147"/>
            <a:ext cx="4763174" cy="1237597"/>
          </a:xfrm>
          <a:prstGeom prst="rect">
            <a:avLst/>
          </a:prstGeom>
          <a:effectLst/>
        </p:spPr>
        <p:txBody>
          <a:bodyPr anchor="t">
            <a:normAutofit/>
          </a:bodyPr>
          <a:lstStyle>
            <a:lvl1pPr marL="0" indent="0" algn="l">
              <a:buNone/>
              <a:defRPr sz="20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3"/>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val="0"/>
              </a:ext>
            </a:extLst>
          </a:blip>
          <a:srcRect l="24569" t="3647" r="24057" b="4386"/>
          <a:stretch/>
        </p:blipFill>
        <p:spPr>
          <a:xfrm>
            <a:off x="525197" y="1753447"/>
            <a:ext cx="3839930" cy="4582634"/>
          </a:xfrm>
          <a:prstGeom prst="rect">
            <a:avLst/>
          </a:prstGeom>
          <a:solidFill>
            <a:srgbClr val="FFFFFF">
              <a:shade val="85000"/>
            </a:srgbClr>
          </a:solidFill>
          <a:ln w="88900" cap="sq">
            <a:solidFill>
              <a:schemeClr val="bg1"/>
            </a:solidFill>
            <a:miter lim="800000"/>
          </a:ln>
          <a:effectLst/>
          <a:scene3d>
            <a:camera prst="orthographicFront"/>
            <a:lightRig rig="twoPt" dir="t">
              <a:rot lat="0" lon="0" rev="7200000"/>
            </a:lightRig>
          </a:scene3d>
          <a:sp3d>
            <a:contourClr>
              <a:srgbClr val="FFFFFF"/>
            </a:contourClr>
          </a:sp3d>
        </p:spPr>
      </p:pic>
      <p:sp>
        <p:nvSpPr>
          <p:cNvPr id="17" name="Rectangle 16"/>
          <p:cNvSpPr/>
          <p:nvPr userDrawn="1"/>
        </p:nvSpPr>
        <p:spPr>
          <a:xfrm>
            <a:off x="525197" y="1753447"/>
            <a:ext cx="3838566" cy="458263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F85C6097-3D66-455D-8706-7328B790F651}"/>
              </a:ext>
            </a:extLst>
          </p:cNvPr>
          <p:cNvSpPr>
            <a:spLocks noGrp="1"/>
          </p:cNvSpPr>
          <p:nvPr>
            <p:ph type="body" sz="quarter" idx="13" hasCustomPrompt="1"/>
          </p:nvPr>
        </p:nvSpPr>
        <p:spPr>
          <a:xfrm>
            <a:off x="5975710" y="1674847"/>
            <a:ext cx="6037877" cy="513812"/>
          </a:xfrm>
          <a:prstGeom prst="rect">
            <a:avLst/>
          </a:prstGeom>
        </p:spPr>
        <p:txBody>
          <a:bodyPr>
            <a:noAutofit/>
          </a:bodyPr>
          <a:lstStyle>
            <a:lvl1pPr marL="0" indent="0" algn="l">
              <a:buNone/>
              <a:defRPr sz="3200" b="1">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1" name="Text Placeholder 5">
            <a:extLst>
              <a:ext uri="{FF2B5EF4-FFF2-40B4-BE49-F238E27FC236}">
                <a16:creationId xmlns:a16="http://schemas.microsoft.com/office/drawing/2014/main" id="{23B52B61-462A-485A-B599-B8D104EC94B5}"/>
              </a:ext>
            </a:extLst>
          </p:cNvPr>
          <p:cNvSpPr>
            <a:spLocks noGrp="1"/>
          </p:cNvSpPr>
          <p:nvPr>
            <p:ph type="body" sz="quarter" idx="14" hasCustomPrompt="1"/>
          </p:nvPr>
        </p:nvSpPr>
        <p:spPr>
          <a:xfrm>
            <a:off x="5975710" y="3734901"/>
            <a:ext cx="4763174" cy="2309777"/>
          </a:xfrm>
          <a:prstGeom prst="rect">
            <a:avLst/>
          </a:prstGeom>
        </p:spPr>
        <p:txBody>
          <a:bodyPr>
            <a:noAutofit/>
          </a:bodyPr>
          <a:lstStyle>
            <a:lvl1pPr marL="0" indent="0" algn="l">
              <a:buNone/>
              <a:defRPr sz="1600" b="0">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3173481274"/>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4_Title Slide">
    <p:bg>
      <p:bgPr>
        <a:solidFill>
          <a:schemeClr val="tx1"/>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9052560" y="-1669"/>
            <a:ext cx="3139440" cy="6854672"/>
          </a:xfrm>
          <a:prstGeom prst="rect">
            <a:avLst/>
          </a:prstGeom>
          <a:ln>
            <a:noFill/>
          </a:ln>
        </p:spPr>
      </p:pic>
      <p:sp>
        <p:nvSpPr>
          <p:cNvPr id="17" name="Rectangle 16"/>
          <p:cNvSpPr/>
          <p:nvPr userDrawn="1"/>
        </p:nvSpPr>
        <p:spPr>
          <a:xfrm>
            <a:off x="9052560" y="0"/>
            <a:ext cx="3139440" cy="6869067"/>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630369" y="2494429"/>
            <a:ext cx="4111752" cy="1643975"/>
          </a:xfrm>
          <a:prstGeom prst="rect">
            <a:avLst/>
          </a:prstGeom>
          <a:effectLst/>
        </p:spPr>
        <p:txBody>
          <a:bodyPr anchor="t">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3256" y="6336081"/>
            <a:ext cx="1005210" cy="384903"/>
          </a:xfrm>
          <a:prstGeom prst="rect">
            <a:avLst/>
          </a:prstGeom>
        </p:spPr>
      </p:pic>
      <p:pic>
        <p:nvPicPr>
          <p:cNvPr id="19" name="Picture 18"/>
          <p:cNvPicPr>
            <a:picLocks noChangeAspect="1"/>
          </p:cNvPicPr>
          <p:nvPr userDrawn="1"/>
        </p:nvPicPr>
        <p:blipFill rotWithShape="1">
          <a:blip r:embed="rId4" cstate="print">
            <a:extLst>
              <a:ext uri="{28A0092B-C50C-407E-A947-70E740481C1C}">
                <a14:useLocalDpi xmlns:a14="http://schemas.microsoft.com/office/drawing/2010/main" val="0"/>
              </a:ext>
            </a:extLst>
          </a:blip>
          <a:srcRect l="16667" r="16667"/>
          <a:stretch/>
        </p:blipFill>
        <p:spPr>
          <a:xfrm>
            <a:off x="6733546" y="937743"/>
            <a:ext cx="4794877" cy="4794877"/>
          </a:xfrm>
          <a:prstGeom prst="ellipse">
            <a:avLst/>
          </a:prstGeom>
          <a:ln w="76200">
            <a:solidFill>
              <a:schemeClr val="bg1"/>
            </a:solidFill>
          </a:ln>
        </p:spPr>
      </p:pic>
      <p:sp>
        <p:nvSpPr>
          <p:cNvPr id="16" name="Text Placeholder 5">
            <a:extLst>
              <a:ext uri="{FF2B5EF4-FFF2-40B4-BE49-F238E27FC236}">
                <a16:creationId xmlns:a16="http://schemas.microsoft.com/office/drawing/2014/main" id="{7B538F33-C5A7-4934-B282-BB896DF6478E}"/>
              </a:ext>
            </a:extLst>
          </p:cNvPr>
          <p:cNvSpPr>
            <a:spLocks noGrp="1"/>
          </p:cNvSpPr>
          <p:nvPr>
            <p:ph type="body" sz="quarter" idx="13" hasCustomPrompt="1"/>
          </p:nvPr>
        </p:nvSpPr>
        <p:spPr>
          <a:xfrm>
            <a:off x="630369" y="1809126"/>
            <a:ext cx="6037877" cy="513812"/>
          </a:xfrm>
          <a:prstGeom prst="rect">
            <a:avLst/>
          </a:prstGeom>
        </p:spPr>
        <p:txBody>
          <a:bodyPr>
            <a:noAutofit/>
          </a:bodyPr>
          <a:lstStyle>
            <a:lvl1pPr marL="0" indent="0" algn="l">
              <a:buNone/>
              <a:defRPr sz="3200" b="1">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21" name="Text Placeholder 5">
            <a:extLst>
              <a:ext uri="{FF2B5EF4-FFF2-40B4-BE49-F238E27FC236}">
                <a16:creationId xmlns:a16="http://schemas.microsoft.com/office/drawing/2014/main" id="{51C1AACE-B302-4516-9A92-354D28569351}"/>
              </a:ext>
            </a:extLst>
          </p:cNvPr>
          <p:cNvSpPr>
            <a:spLocks noGrp="1"/>
          </p:cNvSpPr>
          <p:nvPr>
            <p:ph type="body" sz="quarter" idx="10" hasCustomPrompt="1"/>
          </p:nvPr>
        </p:nvSpPr>
        <p:spPr>
          <a:xfrm>
            <a:off x="592394" y="4535063"/>
            <a:ext cx="2793315" cy="335965"/>
          </a:xfrm>
          <a:prstGeom prst="rect">
            <a:avLst/>
          </a:prstGeom>
        </p:spPr>
        <p:txBody>
          <a:bodyPr>
            <a:noAutofit/>
          </a:bodyPr>
          <a:lstStyle>
            <a:lvl1pPr marL="0" indent="0" algn="l">
              <a:buNone/>
              <a:defRPr sz="1600" b="1">
                <a:solidFill>
                  <a:srgbClr val="00C7AF"/>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2" name="Text Placeholder 5">
            <a:extLst>
              <a:ext uri="{FF2B5EF4-FFF2-40B4-BE49-F238E27FC236}">
                <a16:creationId xmlns:a16="http://schemas.microsoft.com/office/drawing/2014/main" id="{0B5C1D55-8711-4613-BE25-5D9492798635}"/>
              </a:ext>
            </a:extLst>
          </p:cNvPr>
          <p:cNvSpPr>
            <a:spLocks noGrp="1"/>
          </p:cNvSpPr>
          <p:nvPr>
            <p:ph type="body" sz="quarter" idx="14" hasCustomPrompt="1"/>
          </p:nvPr>
        </p:nvSpPr>
        <p:spPr>
          <a:xfrm>
            <a:off x="592394" y="4935513"/>
            <a:ext cx="2838977" cy="797108"/>
          </a:xfrm>
          <a:prstGeom prst="rect">
            <a:avLst/>
          </a:prstGeom>
        </p:spPr>
        <p:txBody>
          <a:bodyPr>
            <a:noAutofit/>
          </a:bodyPr>
          <a:lstStyle>
            <a:lvl1pPr marL="0" indent="0" algn="l">
              <a:buNone/>
              <a:defRPr sz="1600" b="0">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3" name="Text Placeholder 5">
            <a:extLst>
              <a:ext uri="{FF2B5EF4-FFF2-40B4-BE49-F238E27FC236}">
                <a16:creationId xmlns:a16="http://schemas.microsoft.com/office/drawing/2014/main" id="{E6D69BE9-E8D8-49E8-A043-E196B492FBA2}"/>
              </a:ext>
            </a:extLst>
          </p:cNvPr>
          <p:cNvSpPr>
            <a:spLocks noGrp="1"/>
          </p:cNvSpPr>
          <p:nvPr>
            <p:ph type="body" sz="quarter" idx="15" hasCustomPrompt="1"/>
          </p:nvPr>
        </p:nvSpPr>
        <p:spPr>
          <a:xfrm>
            <a:off x="3617308" y="4535063"/>
            <a:ext cx="2793315" cy="335965"/>
          </a:xfrm>
          <a:prstGeom prst="rect">
            <a:avLst/>
          </a:prstGeom>
        </p:spPr>
        <p:txBody>
          <a:bodyPr>
            <a:noAutofit/>
          </a:bodyPr>
          <a:lstStyle>
            <a:lvl1pPr marL="0" indent="0" algn="l">
              <a:buNone/>
              <a:defRPr sz="1600" b="1">
                <a:solidFill>
                  <a:srgbClr val="00C7AF"/>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4" name="Text Placeholder 5">
            <a:extLst>
              <a:ext uri="{FF2B5EF4-FFF2-40B4-BE49-F238E27FC236}">
                <a16:creationId xmlns:a16="http://schemas.microsoft.com/office/drawing/2014/main" id="{974CB905-29A6-4E51-881B-859EAA9FDA06}"/>
              </a:ext>
            </a:extLst>
          </p:cNvPr>
          <p:cNvSpPr>
            <a:spLocks noGrp="1"/>
          </p:cNvSpPr>
          <p:nvPr>
            <p:ph type="body" sz="quarter" idx="16" hasCustomPrompt="1"/>
          </p:nvPr>
        </p:nvSpPr>
        <p:spPr>
          <a:xfrm>
            <a:off x="3617308" y="4935513"/>
            <a:ext cx="2838977" cy="797108"/>
          </a:xfrm>
          <a:prstGeom prst="rect">
            <a:avLst/>
          </a:prstGeom>
        </p:spPr>
        <p:txBody>
          <a:bodyPr>
            <a:noAutofit/>
          </a:bodyPr>
          <a:lstStyle>
            <a:lvl1pPr marL="0" indent="0" algn="l">
              <a:buNone/>
              <a:defRPr sz="1600" b="0">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353287719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5_Title Slide">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rot="10800000">
            <a:off x="8561534" y="0"/>
            <a:ext cx="363046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ubtitle 2"/>
          <p:cNvSpPr>
            <a:spLocks noGrp="1"/>
          </p:cNvSpPr>
          <p:nvPr>
            <p:ph type="subTitle" idx="1"/>
          </p:nvPr>
        </p:nvSpPr>
        <p:spPr>
          <a:xfrm>
            <a:off x="478678" y="2645271"/>
            <a:ext cx="2615397" cy="1171819"/>
          </a:xfrm>
          <a:prstGeom prst="rect">
            <a:avLst/>
          </a:prstGeom>
          <a:effectLst/>
        </p:spPr>
        <p:txBody>
          <a:bodyPr anchor="t">
            <a:normAutofit/>
          </a:bodyPr>
          <a:lstStyle>
            <a:lvl1pPr marL="0" indent="0" algn="l">
              <a:buNone/>
              <a:defRPr sz="20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3256" y="6336081"/>
            <a:ext cx="1005210" cy="384903"/>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73" t="3647" r="34166" b="4386"/>
          <a:stretch/>
        </p:blipFill>
        <p:spPr>
          <a:xfrm>
            <a:off x="4427211" y="0"/>
            <a:ext cx="4134323" cy="6858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18" name="Subtitle 2">
            <a:extLst>
              <a:ext uri="{FF2B5EF4-FFF2-40B4-BE49-F238E27FC236}">
                <a16:creationId xmlns:a16="http://schemas.microsoft.com/office/drawing/2014/main" id="{3F066350-2D87-42B5-B944-176F0C96DC6C}"/>
              </a:ext>
            </a:extLst>
          </p:cNvPr>
          <p:cNvSpPr txBox="1">
            <a:spLocks/>
          </p:cNvSpPr>
          <p:nvPr userDrawn="1"/>
        </p:nvSpPr>
        <p:spPr>
          <a:xfrm>
            <a:off x="478678" y="2645271"/>
            <a:ext cx="2615397" cy="1171819"/>
          </a:xfrm>
          <a:prstGeom prst="rect">
            <a:avLst/>
          </a:prstGeom>
          <a:effectLst/>
        </p:spPr>
        <p:txBody>
          <a:bodyPr anchor="t">
            <a:normAutofit/>
          </a:bodyPr>
          <a:lstStyle>
            <a:lvl1pPr marL="0" indent="0" algn="l" defTabSz="457200" rtl="0" eaLnBrk="1" latinLnBrk="0" hangingPunct="1">
              <a:spcBef>
                <a:spcPct val="20000"/>
              </a:spcBef>
              <a:spcAft>
                <a:spcPts val="600"/>
              </a:spcAft>
              <a:buClr>
                <a:schemeClr val="accent1"/>
              </a:buClr>
              <a:buFont typeface="Arial" panose="020B0604020202020204" pitchFamily="34" charset="0"/>
              <a:buNone/>
              <a:defRPr sz="2000" kern="1200">
                <a:solidFill>
                  <a:schemeClr val="bg1">
                    <a:lumMod val="85000"/>
                  </a:schemeClr>
                </a:solidFill>
                <a:latin typeface="+mn-lt"/>
                <a:ea typeface="+mn-ea"/>
                <a:cs typeface="+mn-cs"/>
              </a:defRPr>
            </a:lvl1pPr>
            <a:lvl2pPr marL="457200" indent="0" algn="ctr" defTabSz="457200" rtl="0" eaLnBrk="1" latinLnBrk="0" hangingPunct="1">
              <a:spcBef>
                <a:spcPct val="20000"/>
              </a:spcBef>
              <a:spcAft>
                <a:spcPts val="600"/>
              </a:spcAft>
              <a:buClr>
                <a:schemeClr val="accent1"/>
              </a:buClr>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1"/>
              </a:buClr>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1"/>
              </a:buClr>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9pPr>
          </a:lstStyle>
          <a:p>
            <a:r>
              <a:rPr lang="en-US"/>
              <a:t>Click to edit Master subtitle style</a:t>
            </a:r>
            <a:endParaRPr lang="en-US" dirty="0"/>
          </a:p>
        </p:txBody>
      </p:sp>
      <p:sp>
        <p:nvSpPr>
          <p:cNvPr id="19" name="Text Placeholder 5">
            <a:extLst>
              <a:ext uri="{FF2B5EF4-FFF2-40B4-BE49-F238E27FC236}">
                <a16:creationId xmlns:a16="http://schemas.microsoft.com/office/drawing/2014/main" id="{82AB14E9-0A93-407E-A01C-B148F9383E34}"/>
              </a:ext>
            </a:extLst>
          </p:cNvPr>
          <p:cNvSpPr>
            <a:spLocks noGrp="1"/>
          </p:cNvSpPr>
          <p:nvPr>
            <p:ph type="body" sz="quarter" idx="13" hasCustomPrompt="1"/>
          </p:nvPr>
        </p:nvSpPr>
        <p:spPr>
          <a:xfrm>
            <a:off x="478678" y="1383329"/>
            <a:ext cx="3540228" cy="1141238"/>
          </a:xfrm>
          <a:prstGeom prst="rect">
            <a:avLst/>
          </a:prstGeom>
        </p:spPr>
        <p:txBody>
          <a:bodyPr>
            <a:noAutofit/>
          </a:bodyPr>
          <a:lstStyle>
            <a:lvl1pPr marL="0" indent="0" algn="l">
              <a:buNone/>
              <a:defRPr sz="3200" b="1">
                <a:solidFill>
                  <a:schemeClr val="tx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21" name="Text Placeholder 5">
            <a:extLst>
              <a:ext uri="{FF2B5EF4-FFF2-40B4-BE49-F238E27FC236}">
                <a16:creationId xmlns:a16="http://schemas.microsoft.com/office/drawing/2014/main" id="{989EAE5D-F8B2-471D-AF4C-5E236E033E42}"/>
              </a:ext>
            </a:extLst>
          </p:cNvPr>
          <p:cNvSpPr>
            <a:spLocks noGrp="1"/>
          </p:cNvSpPr>
          <p:nvPr>
            <p:ph type="body" sz="quarter" idx="14" hasCustomPrompt="1"/>
          </p:nvPr>
        </p:nvSpPr>
        <p:spPr>
          <a:xfrm>
            <a:off x="478678" y="3937793"/>
            <a:ext cx="3540228" cy="2503199"/>
          </a:xfrm>
          <a:prstGeom prst="rect">
            <a:avLst/>
          </a:prstGeom>
        </p:spPr>
        <p:txBody>
          <a:bodyPr>
            <a:noAutofit/>
          </a:bodyPr>
          <a:lstStyle>
            <a:lvl1pPr marL="0" indent="0" algn="l">
              <a:buNone/>
              <a:defRPr sz="1600" b="0">
                <a:solidFill>
                  <a:srgbClr val="00C7AF"/>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2" name="Text Placeholder 5">
            <a:extLst>
              <a:ext uri="{FF2B5EF4-FFF2-40B4-BE49-F238E27FC236}">
                <a16:creationId xmlns:a16="http://schemas.microsoft.com/office/drawing/2014/main" id="{3EB37809-0DF2-49F6-838B-4BC7E813F9A8}"/>
              </a:ext>
            </a:extLst>
          </p:cNvPr>
          <p:cNvSpPr>
            <a:spLocks noGrp="1"/>
          </p:cNvSpPr>
          <p:nvPr>
            <p:ph type="body" sz="quarter" idx="11" hasCustomPrompt="1"/>
          </p:nvPr>
        </p:nvSpPr>
        <p:spPr>
          <a:xfrm>
            <a:off x="8911496" y="1533530"/>
            <a:ext cx="2335924" cy="671929"/>
          </a:xfrm>
          <a:prstGeom prst="rect">
            <a:avLst/>
          </a:prstGeom>
        </p:spPr>
        <p:txBody>
          <a:bodyPr>
            <a:noAutofit/>
          </a:bodyPr>
          <a:lstStyle>
            <a:lvl1pPr marL="0" indent="0" algn="l">
              <a:buNone/>
              <a:defRPr sz="2000" b="1">
                <a:solidFill>
                  <a:srgbClr val="00C7AF"/>
                </a:solidFill>
                <a:latin typeface="+mj-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a:t>
            </a:r>
            <a:br>
              <a:rPr lang="en-US" dirty="0"/>
            </a:br>
            <a:r>
              <a:rPr lang="en-US" dirty="0"/>
              <a:t>Subtitle Style</a:t>
            </a:r>
          </a:p>
        </p:txBody>
      </p:sp>
      <p:sp>
        <p:nvSpPr>
          <p:cNvPr id="23" name="Text Placeholder 5">
            <a:extLst>
              <a:ext uri="{FF2B5EF4-FFF2-40B4-BE49-F238E27FC236}">
                <a16:creationId xmlns:a16="http://schemas.microsoft.com/office/drawing/2014/main" id="{27F89FAD-BF93-43E7-9402-603FFE908A49}"/>
              </a:ext>
            </a:extLst>
          </p:cNvPr>
          <p:cNvSpPr>
            <a:spLocks noGrp="1"/>
          </p:cNvSpPr>
          <p:nvPr>
            <p:ph type="body" sz="quarter" idx="15" hasCustomPrompt="1"/>
          </p:nvPr>
        </p:nvSpPr>
        <p:spPr>
          <a:xfrm>
            <a:off x="8911496" y="2342475"/>
            <a:ext cx="2801826" cy="302796"/>
          </a:xfrm>
          <a:prstGeom prst="rect">
            <a:avLst/>
          </a:prstGeom>
        </p:spPr>
        <p:txBody>
          <a:bodyPr>
            <a:noAutofit/>
          </a:bodyPr>
          <a:lstStyle>
            <a:lvl1pPr marL="0" indent="0" algn="l">
              <a:buNone/>
              <a:defRPr sz="1600" b="0">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274495399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6_Title Slide">
    <p:bg>
      <p:bgPr>
        <a:solidFill>
          <a:schemeClr val="tx1"/>
        </a:solidFill>
        <a:effectLst/>
      </p:bgPr>
    </p:bg>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514" y="4997"/>
            <a:ext cx="3139440" cy="6854672"/>
          </a:xfrm>
          <a:prstGeom prst="rect">
            <a:avLst/>
          </a:prstGeom>
          <a:ln>
            <a:noFill/>
          </a:ln>
        </p:spPr>
      </p:pic>
      <p:sp>
        <p:nvSpPr>
          <p:cNvPr id="21" name="Rectangle 20"/>
          <p:cNvSpPr/>
          <p:nvPr userDrawn="1"/>
        </p:nvSpPr>
        <p:spPr>
          <a:xfrm>
            <a:off x="-957306" y="4997"/>
            <a:ext cx="3197232" cy="6858427"/>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22" name="Picture 21"/>
          <p:cNvPicPr>
            <a:picLocks noChangeAspect="1"/>
          </p:cNvPicPr>
          <p:nvPr userDrawn="1"/>
        </p:nvPicPr>
        <p:blipFill rotWithShape="1">
          <a:blip r:embed="rId3" cstate="print">
            <a:extLst>
              <a:ext uri="{28A0092B-C50C-407E-A947-70E740481C1C}">
                <a14:useLocalDpi xmlns:a14="http://schemas.microsoft.com/office/drawing/2010/main" val="0"/>
              </a:ext>
            </a:extLst>
          </a:blip>
          <a:srcRect l="16872" r="16872"/>
          <a:stretch/>
        </p:blipFill>
        <p:spPr>
          <a:xfrm>
            <a:off x="1000115" y="524296"/>
            <a:ext cx="1645920" cy="1645920"/>
          </a:xfrm>
          <a:prstGeom prst="ellipse">
            <a:avLst/>
          </a:prstGeom>
          <a:ln w="76200">
            <a:solidFill>
              <a:schemeClr val="bg1"/>
            </a:solidFill>
          </a:ln>
        </p:spPr>
      </p:pic>
      <p:pic>
        <p:nvPicPr>
          <p:cNvPr id="23" name="Picture 22"/>
          <p:cNvPicPr>
            <a:picLocks noChangeAspect="1"/>
          </p:cNvPicPr>
          <p:nvPr userDrawn="1"/>
        </p:nvPicPr>
        <p:blipFill rotWithShape="1">
          <a:blip r:embed="rId4" cstate="print">
            <a:extLst>
              <a:ext uri="{28A0092B-C50C-407E-A947-70E740481C1C}">
                <a14:useLocalDpi xmlns:a14="http://schemas.microsoft.com/office/drawing/2010/main" val="0"/>
              </a:ext>
            </a:extLst>
          </a:blip>
          <a:srcRect l="16667" r="16667"/>
          <a:stretch/>
        </p:blipFill>
        <p:spPr>
          <a:xfrm>
            <a:off x="1000115" y="2606253"/>
            <a:ext cx="1645920" cy="1645920"/>
          </a:xfrm>
          <a:prstGeom prst="ellipse">
            <a:avLst/>
          </a:prstGeom>
          <a:ln w="76200">
            <a:solidFill>
              <a:schemeClr val="bg1"/>
            </a:solidFill>
          </a:ln>
        </p:spPr>
      </p:pic>
      <p:pic>
        <p:nvPicPr>
          <p:cNvPr id="24" name="Picture 23"/>
          <p:cNvPicPr>
            <a:picLocks noChangeAspect="1"/>
          </p:cNvPicPr>
          <p:nvPr userDrawn="1"/>
        </p:nvPicPr>
        <p:blipFill rotWithShape="1">
          <a:blip r:embed="rId5" cstate="print">
            <a:extLst>
              <a:ext uri="{28A0092B-C50C-407E-A947-70E740481C1C}">
                <a14:useLocalDpi xmlns:a14="http://schemas.microsoft.com/office/drawing/2010/main" val="0"/>
              </a:ext>
            </a:extLst>
          </a:blip>
          <a:srcRect l="16667" r="16667"/>
          <a:stretch/>
        </p:blipFill>
        <p:spPr>
          <a:xfrm>
            <a:off x="1000115" y="4687405"/>
            <a:ext cx="1645920" cy="1645920"/>
          </a:xfrm>
          <a:prstGeom prst="ellipse">
            <a:avLst/>
          </a:prstGeom>
          <a:ln w="76200">
            <a:solidFill>
              <a:schemeClr val="bg1"/>
            </a:solidFill>
          </a:ln>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03256" y="6336081"/>
            <a:ext cx="1005210" cy="384903"/>
          </a:xfrm>
          <a:prstGeom prst="rect">
            <a:avLst/>
          </a:prstGeom>
        </p:spPr>
      </p:pic>
      <p:sp>
        <p:nvSpPr>
          <p:cNvPr id="15" name="Text Placeholder 5">
            <a:extLst>
              <a:ext uri="{FF2B5EF4-FFF2-40B4-BE49-F238E27FC236}">
                <a16:creationId xmlns:a16="http://schemas.microsoft.com/office/drawing/2014/main" id="{7140DBC8-66A4-487B-BEDA-551DA675D0C8}"/>
              </a:ext>
            </a:extLst>
          </p:cNvPr>
          <p:cNvSpPr>
            <a:spLocks noGrp="1"/>
          </p:cNvSpPr>
          <p:nvPr>
            <p:ph type="body" sz="quarter" idx="13" hasCustomPrompt="1"/>
          </p:nvPr>
        </p:nvSpPr>
        <p:spPr>
          <a:xfrm>
            <a:off x="2924165" y="731065"/>
            <a:ext cx="6037877" cy="513812"/>
          </a:xfrm>
          <a:prstGeom prst="rect">
            <a:avLst/>
          </a:prstGeom>
        </p:spPr>
        <p:txBody>
          <a:bodyPr>
            <a:noAutofit/>
          </a:bodyPr>
          <a:lstStyle>
            <a:lvl1pPr marL="0" indent="0" algn="l">
              <a:buNone/>
              <a:defRPr sz="2800" b="1">
                <a:solidFill>
                  <a:srgbClr val="D6D6D6"/>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6" name="Text Placeholder 5">
            <a:extLst>
              <a:ext uri="{FF2B5EF4-FFF2-40B4-BE49-F238E27FC236}">
                <a16:creationId xmlns:a16="http://schemas.microsoft.com/office/drawing/2014/main" id="{C66A3933-FDE1-4E70-B371-9B70CE1B22EB}"/>
              </a:ext>
            </a:extLst>
          </p:cNvPr>
          <p:cNvSpPr>
            <a:spLocks noGrp="1"/>
          </p:cNvSpPr>
          <p:nvPr>
            <p:ph type="body" sz="quarter" idx="14" hasCustomPrompt="1"/>
          </p:nvPr>
        </p:nvSpPr>
        <p:spPr>
          <a:xfrm>
            <a:off x="2924165" y="2952792"/>
            <a:ext cx="6037877" cy="513812"/>
          </a:xfrm>
          <a:prstGeom prst="rect">
            <a:avLst/>
          </a:prstGeom>
        </p:spPr>
        <p:txBody>
          <a:bodyPr>
            <a:noAutofit/>
          </a:bodyPr>
          <a:lstStyle>
            <a:lvl1pPr marL="0" indent="0" algn="l">
              <a:buNone/>
              <a:defRPr sz="2800" b="1">
                <a:solidFill>
                  <a:srgbClr val="D6D6D6"/>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7" name="Text Placeholder 5">
            <a:extLst>
              <a:ext uri="{FF2B5EF4-FFF2-40B4-BE49-F238E27FC236}">
                <a16:creationId xmlns:a16="http://schemas.microsoft.com/office/drawing/2014/main" id="{DE138868-5A37-427C-BE19-687459677306}"/>
              </a:ext>
            </a:extLst>
          </p:cNvPr>
          <p:cNvSpPr>
            <a:spLocks noGrp="1"/>
          </p:cNvSpPr>
          <p:nvPr>
            <p:ph type="body" sz="quarter" idx="15" hasCustomPrompt="1"/>
          </p:nvPr>
        </p:nvSpPr>
        <p:spPr>
          <a:xfrm>
            <a:off x="2924165" y="4986372"/>
            <a:ext cx="6037877" cy="513812"/>
          </a:xfrm>
          <a:prstGeom prst="rect">
            <a:avLst/>
          </a:prstGeom>
        </p:spPr>
        <p:txBody>
          <a:bodyPr>
            <a:noAutofit/>
          </a:bodyPr>
          <a:lstStyle>
            <a:lvl1pPr marL="0" indent="0" algn="l">
              <a:buNone/>
              <a:defRPr sz="2800" b="1">
                <a:solidFill>
                  <a:srgbClr val="D6D6D6"/>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8" name="Text Placeholder 5">
            <a:extLst>
              <a:ext uri="{FF2B5EF4-FFF2-40B4-BE49-F238E27FC236}">
                <a16:creationId xmlns:a16="http://schemas.microsoft.com/office/drawing/2014/main" id="{15AED0D9-ABAB-4B46-9366-60B399693D77}"/>
              </a:ext>
            </a:extLst>
          </p:cNvPr>
          <p:cNvSpPr>
            <a:spLocks noGrp="1"/>
          </p:cNvSpPr>
          <p:nvPr>
            <p:ph type="body" sz="quarter" idx="16" hasCustomPrompt="1"/>
          </p:nvPr>
        </p:nvSpPr>
        <p:spPr>
          <a:xfrm>
            <a:off x="2924165" y="1385625"/>
            <a:ext cx="4763174" cy="1042561"/>
          </a:xfrm>
          <a:prstGeom prst="rect">
            <a:avLst/>
          </a:prstGeom>
        </p:spPr>
        <p:txBody>
          <a:bodyPr>
            <a:noAutofit/>
          </a:bodyPr>
          <a:lstStyle>
            <a:lvl1pPr marL="0" indent="0" algn="l">
              <a:buNone/>
              <a:defRPr sz="2000" b="0">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19" name="Text Placeholder 5">
            <a:extLst>
              <a:ext uri="{FF2B5EF4-FFF2-40B4-BE49-F238E27FC236}">
                <a16:creationId xmlns:a16="http://schemas.microsoft.com/office/drawing/2014/main" id="{EDA3F7F0-55BA-43CA-8362-4492614284AF}"/>
              </a:ext>
            </a:extLst>
          </p:cNvPr>
          <p:cNvSpPr>
            <a:spLocks noGrp="1"/>
          </p:cNvSpPr>
          <p:nvPr>
            <p:ph type="body" sz="quarter" idx="17" hasCustomPrompt="1"/>
          </p:nvPr>
        </p:nvSpPr>
        <p:spPr>
          <a:xfrm>
            <a:off x="2924165" y="3611251"/>
            <a:ext cx="4763174" cy="1042561"/>
          </a:xfrm>
          <a:prstGeom prst="rect">
            <a:avLst/>
          </a:prstGeom>
        </p:spPr>
        <p:txBody>
          <a:bodyPr>
            <a:noAutofit/>
          </a:bodyPr>
          <a:lstStyle>
            <a:lvl1pPr marL="0" indent="0" algn="l">
              <a:buNone/>
              <a:defRPr sz="2000" b="0">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
        <p:nvSpPr>
          <p:cNvPr id="20" name="Text Placeholder 5">
            <a:extLst>
              <a:ext uri="{FF2B5EF4-FFF2-40B4-BE49-F238E27FC236}">
                <a16:creationId xmlns:a16="http://schemas.microsoft.com/office/drawing/2014/main" id="{F3F583C0-64E2-4BB6-8B8A-590E0273A383}"/>
              </a:ext>
            </a:extLst>
          </p:cNvPr>
          <p:cNvSpPr>
            <a:spLocks noGrp="1"/>
          </p:cNvSpPr>
          <p:nvPr>
            <p:ph type="body" sz="quarter" idx="18" hasCustomPrompt="1"/>
          </p:nvPr>
        </p:nvSpPr>
        <p:spPr>
          <a:xfrm>
            <a:off x="2924165" y="5652299"/>
            <a:ext cx="4763174" cy="1042561"/>
          </a:xfrm>
          <a:prstGeom prst="rect">
            <a:avLst/>
          </a:prstGeom>
        </p:spPr>
        <p:txBody>
          <a:bodyPr>
            <a:noAutofit/>
          </a:bodyPr>
          <a:lstStyle>
            <a:lvl1pPr marL="0" indent="0" algn="l">
              <a:buNone/>
              <a:defRPr sz="2000" b="0">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body style</a:t>
            </a:r>
          </a:p>
        </p:txBody>
      </p:sp>
    </p:spTree>
    <p:extLst>
      <p:ext uri="{BB962C8B-B14F-4D97-AF65-F5344CB8AC3E}">
        <p14:creationId xmlns:p14="http://schemas.microsoft.com/office/powerpoint/2010/main" val="153968659"/>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7_Title Slid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4569" t="3647" r="24057" b="4386"/>
          <a:stretch/>
        </p:blipFill>
        <p:spPr>
          <a:xfrm>
            <a:off x="6087134" y="0"/>
            <a:ext cx="5470459" cy="652853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055" y="445643"/>
            <a:ext cx="1005210" cy="384903"/>
          </a:xfrm>
          <a:prstGeom prst="rect">
            <a:avLst/>
          </a:prstGeom>
        </p:spPr>
      </p:pic>
      <p:sp>
        <p:nvSpPr>
          <p:cNvPr id="21" name="Rectangle 20"/>
          <p:cNvSpPr/>
          <p:nvPr userDrawn="1"/>
        </p:nvSpPr>
        <p:spPr>
          <a:xfrm rot="5400000">
            <a:off x="4672063" y="-335730"/>
            <a:ext cx="2819521" cy="10951537"/>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Subtitle 2">
            <a:extLst>
              <a:ext uri="{FF2B5EF4-FFF2-40B4-BE49-F238E27FC236}">
                <a16:creationId xmlns:a16="http://schemas.microsoft.com/office/drawing/2014/main" id="{25CE531C-5E58-4A54-81DD-518DE937FC37}"/>
              </a:ext>
            </a:extLst>
          </p:cNvPr>
          <p:cNvSpPr>
            <a:spLocks noGrp="1"/>
          </p:cNvSpPr>
          <p:nvPr>
            <p:ph type="subTitle" idx="1"/>
          </p:nvPr>
        </p:nvSpPr>
        <p:spPr>
          <a:xfrm>
            <a:off x="6310909" y="3973297"/>
            <a:ext cx="4983108" cy="2185999"/>
          </a:xfrm>
          <a:prstGeom prst="rect">
            <a:avLst/>
          </a:prstGeom>
          <a:effectLst/>
        </p:spPr>
        <p:txBody>
          <a:bodyPr anchor="t">
            <a:normAutofit/>
          </a:bodyPr>
          <a:lstStyle>
            <a:lvl1pPr marL="0" indent="0" algn="l">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5">
            <a:extLst>
              <a:ext uri="{FF2B5EF4-FFF2-40B4-BE49-F238E27FC236}">
                <a16:creationId xmlns:a16="http://schemas.microsoft.com/office/drawing/2014/main" id="{FF689FCE-DBBC-49E6-B4FF-4D73F4ECD47C}"/>
              </a:ext>
            </a:extLst>
          </p:cNvPr>
          <p:cNvSpPr>
            <a:spLocks noGrp="1"/>
          </p:cNvSpPr>
          <p:nvPr>
            <p:ph type="body" sz="quarter" idx="13" hasCustomPrompt="1"/>
          </p:nvPr>
        </p:nvSpPr>
        <p:spPr>
          <a:xfrm>
            <a:off x="875560" y="2120711"/>
            <a:ext cx="4509705" cy="1488058"/>
          </a:xfrm>
          <a:prstGeom prst="rect">
            <a:avLst/>
          </a:prstGeom>
        </p:spPr>
        <p:txBody>
          <a:bodyPr>
            <a:noAutofit/>
          </a:bodyPr>
          <a:lstStyle>
            <a:lvl1pPr marL="0" indent="0" algn="l">
              <a:buNone/>
              <a:defRPr sz="4400" b="1">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Title Style</a:t>
            </a:r>
          </a:p>
        </p:txBody>
      </p:sp>
      <p:sp>
        <p:nvSpPr>
          <p:cNvPr id="12" name="Text Placeholder 5">
            <a:extLst>
              <a:ext uri="{FF2B5EF4-FFF2-40B4-BE49-F238E27FC236}">
                <a16:creationId xmlns:a16="http://schemas.microsoft.com/office/drawing/2014/main" id="{A8E95C06-5DE3-4BA0-8605-71600CE57C94}"/>
              </a:ext>
            </a:extLst>
          </p:cNvPr>
          <p:cNvSpPr>
            <a:spLocks noGrp="1"/>
          </p:cNvSpPr>
          <p:nvPr>
            <p:ph type="body" sz="quarter" idx="14" hasCustomPrompt="1"/>
          </p:nvPr>
        </p:nvSpPr>
        <p:spPr>
          <a:xfrm>
            <a:off x="875560" y="3973296"/>
            <a:ext cx="4938244" cy="2185999"/>
          </a:xfrm>
          <a:prstGeom prst="rect">
            <a:avLst/>
          </a:prstGeom>
        </p:spPr>
        <p:txBody>
          <a:bodyPr>
            <a:noAutofit/>
          </a:bodyPr>
          <a:lstStyle>
            <a:lvl1pPr marL="0" indent="0" algn="l">
              <a:buNone/>
              <a:defRPr sz="1600" b="1">
                <a:solidFill>
                  <a:schemeClr val="bg1"/>
                </a:solidFill>
                <a:latin typeface="+mn-lt"/>
              </a:defRPr>
            </a:lvl1pPr>
            <a:lvl2pPr marL="457200" indent="0">
              <a:buNone/>
              <a:defRPr b="0" cap="none" spc="0">
                <a:ln w="0"/>
                <a:solidFill>
                  <a:schemeClr val="tx1"/>
                </a:solidFill>
                <a:effectLst>
                  <a:outerShdw blurRad="38100" dist="19050" dir="2700000" algn="tl" rotWithShape="0">
                    <a:schemeClr val="dk1">
                      <a:alpha val="40000"/>
                    </a:schemeClr>
                  </a:outerShdw>
                </a:effectLst>
                <a:latin typeface="+mj-lt"/>
              </a:defRPr>
            </a:lvl2pPr>
            <a:lvl5pPr marL="1828800" indent="0">
              <a:buNone/>
              <a:defRPr sz="5400">
                <a:solidFill>
                  <a:schemeClr val="tx1"/>
                </a:solidFill>
                <a:latin typeface="+mj-lt"/>
              </a:defRPr>
            </a:lvl5pPr>
          </a:lstStyle>
          <a:p>
            <a:pPr lvl="0"/>
            <a:r>
              <a:rPr lang="en-US" dirty="0"/>
              <a:t>Click to edit Master subtitle style</a:t>
            </a:r>
          </a:p>
        </p:txBody>
      </p:sp>
    </p:spTree>
    <p:extLst>
      <p:ext uri="{BB962C8B-B14F-4D97-AF65-F5344CB8AC3E}">
        <p14:creationId xmlns:p14="http://schemas.microsoft.com/office/powerpoint/2010/main" val="2454924758"/>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Title Slid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28"/>
            <a:ext cx="12191997" cy="6858426"/>
          </a:xfrm>
          <a:prstGeom prst="rect">
            <a:avLst/>
          </a:prstGeom>
        </p:spPr>
      </p:pic>
    </p:spTree>
    <p:extLst>
      <p:ext uri="{BB962C8B-B14F-4D97-AF65-F5344CB8AC3E}">
        <p14:creationId xmlns:p14="http://schemas.microsoft.com/office/powerpoint/2010/main" val="84224216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856397"/>
          </a:xfrm>
        </p:spPr>
        <p:txBody>
          <a:bodyPr/>
          <a:lstStyle/>
          <a:p>
            <a:r>
              <a:rPr lang="en-US" dirty="0"/>
              <a:t>Click to edit Master title style</a:t>
            </a:r>
          </a:p>
        </p:txBody>
      </p:sp>
      <p:sp>
        <p:nvSpPr>
          <p:cNvPr id="3" name="Text Placeholder 2"/>
          <p:cNvSpPr>
            <a:spLocks noGrp="1"/>
          </p:cNvSpPr>
          <p:nvPr>
            <p:ph type="body" idx="1"/>
          </p:nvPr>
        </p:nvSpPr>
        <p:spPr>
          <a:xfrm>
            <a:off x="1097280" y="1371600"/>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107883"/>
            <a:ext cx="4937760" cy="3988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371600"/>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107882"/>
            <a:ext cx="4937760" cy="3988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dirty="0"/>
              <a:t>(C)2021 Catalyit LLC</a:t>
            </a:r>
          </a:p>
        </p:txBody>
      </p:sp>
      <p:sp>
        <p:nvSpPr>
          <p:cNvPr id="9" name="Slide Number Placeholder 8"/>
          <p:cNvSpPr>
            <a:spLocks noGrp="1"/>
          </p:cNvSpPr>
          <p:nvPr>
            <p:ph type="sldNum" sz="quarter" idx="12"/>
          </p:nvPr>
        </p:nvSpPr>
        <p:spPr/>
        <p:txBody>
          <a:bodyPr/>
          <a:lstStyle/>
          <a:p>
            <a:pPr>
              <a:defRPr/>
            </a:pPr>
            <a:fld id="{2D8F8A30-440F-4C22-A49F-6C1C8EC72401}" type="slidenum">
              <a:rPr lang="en-US" smtClean="0"/>
              <a:pPr>
                <a:defRPr/>
              </a:pPr>
              <a:t>‹#›</a:t>
            </a:fld>
            <a:endParaRPr lang="en-US"/>
          </a:p>
        </p:txBody>
      </p:sp>
    </p:spTree>
    <p:extLst>
      <p:ext uri="{BB962C8B-B14F-4D97-AF65-F5344CB8AC3E}">
        <p14:creationId xmlns:p14="http://schemas.microsoft.com/office/powerpoint/2010/main" val="29928420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Title Slid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28"/>
            <a:ext cx="12191997" cy="6858427"/>
          </a:xfrm>
          <a:prstGeom prst="rect">
            <a:avLst/>
          </a:prstGeom>
        </p:spPr>
      </p:pic>
    </p:spTree>
    <p:extLst>
      <p:ext uri="{BB962C8B-B14F-4D97-AF65-F5344CB8AC3E}">
        <p14:creationId xmlns:p14="http://schemas.microsoft.com/office/powerpoint/2010/main" val="241247397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Title Slide">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28"/>
            <a:ext cx="12191997" cy="6858427"/>
          </a:xfrm>
          <a:prstGeom prst="rect">
            <a:avLst/>
          </a:prstGeom>
        </p:spPr>
      </p:pic>
    </p:spTree>
    <p:extLst>
      <p:ext uri="{BB962C8B-B14F-4D97-AF65-F5344CB8AC3E}">
        <p14:creationId xmlns:p14="http://schemas.microsoft.com/office/powerpoint/2010/main" val="1046358165"/>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Title Slid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28"/>
            <a:ext cx="12191997" cy="6858427"/>
          </a:xfrm>
          <a:prstGeom prst="rect">
            <a:avLst/>
          </a:prstGeom>
        </p:spPr>
      </p:pic>
    </p:spTree>
    <p:extLst>
      <p:ext uri="{BB962C8B-B14F-4D97-AF65-F5344CB8AC3E}">
        <p14:creationId xmlns:p14="http://schemas.microsoft.com/office/powerpoint/2010/main" val="373982172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Slide">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28"/>
            <a:ext cx="12191999" cy="6858428"/>
          </a:xfrm>
          <a:prstGeom prst="rect">
            <a:avLst/>
          </a:prstGeom>
        </p:spPr>
      </p:pic>
    </p:spTree>
    <p:extLst>
      <p:ext uri="{BB962C8B-B14F-4D97-AF65-F5344CB8AC3E}">
        <p14:creationId xmlns:p14="http://schemas.microsoft.com/office/powerpoint/2010/main" val="1677567521"/>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28"/>
            <a:ext cx="12191998" cy="6858428"/>
          </a:xfrm>
          <a:prstGeom prst="rect">
            <a:avLst/>
          </a:prstGeom>
        </p:spPr>
      </p:pic>
    </p:spTree>
    <p:extLst>
      <p:ext uri="{BB962C8B-B14F-4D97-AF65-F5344CB8AC3E}">
        <p14:creationId xmlns:p14="http://schemas.microsoft.com/office/powerpoint/2010/main" val="3006883563"/>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le Slide">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28"/>
            <a:ext cx="12191998" cy="6858427"/>
          </a:xfrm>
          <a:prstGeom prst="rect">
            <a:avLst/>
          </a:prstGeom>
        </p:spPr>
      </p:pic>
    </p:spTree>
    <p:extLst>
      <p:ext uri="{BB962C8B-B14F-4D97-AF65-F5344CB8AC3E}">
        <p14:creationId xmlns:p14="http://schemas.microsoft.com/office/powerpoint/2010/main" val="364005506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3259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dirty="0"/>
              <a:t>(C)2021 Catalyit LLC</a:t>
            </a:r>
          </a:p>
        </p:txBody>
      </p:sp>
      <p:sp>
        <p:nvSpPr>
          <p:cNvPr id="5" name="Slide Number Placeholder 4"/>
          <p:cNvSpPr>
            <a:spLocks noGrp="1"/>
          </p:cNvSpPr>
          <p:nvPr>
            <p:ph type="sldNum" sz="quarter" idx="12"/>
          </p:nvPr>
        </p:nvSpPr>
        <p:spPr/>
        <p:txBody>
          <a:bodyPr/>
          <a:lstStyle/>
          <a:p>
            <a:pPr>
              <a:defRPr/>
            </a:pPr>
            <a:fld id="{1DD3BC84-0FD2-45C2-AD5F-8484D18CAB25}" type="slidenum">
              <a:rPr lang="en-US" smtClean="0"/>
              <a:pPr>
                <a:defRPr/>
              </a:pPr>
              <a:t>‹#›</a:t>
            </a:fld>
            <a:endParaRPr lang="en-US"/>
          </a:p>
        </p:txBody>
      </p:sp>
    </p:spTree>
    <p:extLst>
      <p:ext uri="{BB962C8B-B14F-4D97-AF65-F5344CB8AC3E}">
        <p14:creationId xmlns:p14="http://schemas.microsoft.com/office/powerpoint/2010/main" val="783026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dirty="0"/>
              <a:t>(C)2021 Catalyit LLC</a:t>
            </a:r>
          </a:p>
        </p:txBody>
      </p:sp>
      <p:sp>
        <p:nvSpPr>
          <p:cNvPr id="9" name="Slide Number Placeholder 8"/>
          <p:cNvSpPr>
            <a:spLocks noGrp="1"/>
          </p:cNvSpPr>
          <p:nvPr>
            <p:ph type="sldNum" sz="quarter" idx="12"/>
          </p:nvPr>
        </p:nvSpPr>
        <p:spPr/>
        <p:txBody>
          <a:bodyPr/>
          <a:lstStyle/>
          <a:p>
            <a:pPr>
              <a:defRPr/>
            </a:pPr>
            <a:fld id="{E31A922F-E5AB-4B80-84E9-5CAD09A60FD6}" type="slidenum">
              <a:rPr lang="en-US" smtClean="0"/>
              <a:pPr>
                <a:defRPr/>
              </a:pPr>
              <a:t>‹#›</a:t>
            </a:fld>
            <a:endParaRPr lang="en-US"/>
          </a:p>
        </p:txBody>
      </p:sp>
    </p:spTree>
    <p:extLst>
      <p:ext uri="{BB962C8B-B14F-4D97-AF65-F5344CB8AC3E}">
        <p14:creationId xmlns:p14="http://schemas.microsoft.com/office/powerpoint/2010/main" val="2154616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r>
              <a:rPr lang="en-US" dirty="0"/>
              <a:t>(C)2021 Catalyit LLC</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CCB10361-A833-4567-AD52-0467A9FC2473}" type="slidenum">
              <a:rPr lang="en-US" smtClean="0"/>
              <a:pPr>
                <a:defRPr/>
              </a:pPr>
              <a:t>‹#›</a:t>
            </a:fld>
            <a:endParaRPr lang="en-US"/>
          </a:p>
        </p:txBody>
      </p:sp>
    </p:spTree>
    <p:extLst>
      <p:ext uri="{BB962C8B-B14F-4D97-AF65-F5344CB8AC3E}">
        <p14:creationId xmlns:p14="http://schemas.microsoft.com/office/powerpoint/2010/main" val="3674439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r>
              <a:rPr lang="en-US" dirty="0"/>
              <a:t>(C)2021 Catalyit LLC</a:t>
            </a:r>
          </a:p>
        </p:txBody>
      </p:sp>
      <p:sp>
        <p:nvSpPr>
          <p:cNvPr id="7" name="Slide Number Placeholder 6"/>
          <p:cNvSpPr>
            <a:spLocks noGrp="1"/>
          </p:cNvSpPr>
          <p:nvPr>
            <p:ph type="sldNum" sz="quarter" idx="12"/>
          </p:nvPr>
        </p:nvSpPr>
        <p:spPr/>
        <p:txBody>
          <a:bodyPr/>
          <a:lstStyle/>
          <a:p>
            <a:pPr>
              <a:defRPr/>
            </a:pPr>
            <a:fld id="{D65CCB87-8A2A-4C9F-AD03-706FB22368A3}" type="slidenum">
              <a:rPr lang="en-US" smtClean="0"/>
              <a:pPr>
                <a:defRPr/>
              </a:pPr>
              <a:t>‹#›</a:t>
            </a:fld>
            <a:endParaRPr lang="en-US"/>
          </a:p>
        </p:txBody>
      </p:sp>
    </p:spTree>
    <p:extLst>
      <p:ext uri="{BB962C8B-B14F-4D97-AF65-F5344CB8AC3E}">
        <p14:creationId xmlns:p14="http://schemas.microsoft.com/office/powerpoint/2010/main" val="112130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theme" Target="../theme/theme2.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362805"/>
            <a:ext cx="10058400" cy="85639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359412"/>
            <a:ext cx="10058400" cy="4509681"/>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dirty="0"/>
              <a:t>(C)2021 Catalyit LLC</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7493854B-7E95-4CE2-A92D-ED7BBFF564E7}" type="slidenum">
              <a:rPr lang="en-US" smtClean="0"/>
              <a:pPr>
                <a:defRPr/>
              </a:pPr>
              <a:t>‹#›</a:t>
            </a:fld>
            <a:endParaRPr lang="en-US"/>
          </a:p>
        </p:txBody>
      </p:sp>
      <p:cxnSp>
        <p:nvCxnSpPr>
          <p:cNvPr id="10" name="Straight Connector 9"/>
          <p:cNvCxnSpPr/>
          <p:nvPr/>
        </p:nvCxnSpPr>
        <p:spPr>
          <a:xfrm>
            <a:off x="1193532" y="1219200"/>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41346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902" r:id="rId13"/>
    <p:sldLayoutId id="2147483903" r:id="rId14"/>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955460"/>
      </p:ext>
    </p:extLst>
  </p:cSld>
  <p:clrMap bg1="dk1" tx1="lt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 id="2147483887" r:id="rId27"/>
    <p:sldLayoutId id="2147483888" r:id="rId28"/>
    <p:sldLayoutId id="2147483889" r:id="rId29"/>
    <p:sldLayoutId id="2147483890" r:id="rId30"/>
    <p:sldLayoutId id="2147483891" r:id="rId31"/>
    <p:sldLayoutId id="2147483892" r:id="rId32"/>
    <p:sldLayoutId id="2147483893" r:id="rId33"/>
    <p:sldLayoutId id="2147483894" r:id="rId34"/>
    <p:sldLayoutId id="2147483895" r:id="rId35"/>
    <p:sldLayoutId id="2147483896" r:id="rId36"/>
    <p:sldLayoutId id="2147483897" r:id="rId37"/>
    <p:sldLayoutId id="2147483898" r:id="rId38"/>
    <p:sldLayoutId id="2147483899" r:id="rId39"/>
    <p:sldLayoutId id="2147483900" r:id="rId40"/>
    <p:sldLayoutId id="2147483901" r:id="rId41"/>
  </p:sldLayoutIdLst>
  <p:hf sldNum="0" hdr="0" ftr="0" dt="0"/>
  <p:txStyles>
    <p:titleStyle>
      <a:lvl1pPr algn="l" defTabSz="457200" rtl="0" eaLnBrk="1" latinLnBrk="0" hangingPunct="1">
        <a:spcBef>
          <a:spcPct val="0"/>
        </a:spcBef>
        <a:buNone/>
        <a:defRPr sz="40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Arial" panose="020B0604020202020204" pitchFamily="34" charset="0"/>
        <a:buChar char="•"/>
        <a:defRPr sz="32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Arial" panose="020B0604020202020204" pitchFamily="34" charset="0"/>
        <a:buChar char="•"/>
        <a:defRPr sz="28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Arial" panose="020B0604020202020204" pitchFamily="34" charset="0"/>
        <a:buChar char="•"/>
        <a:defRPr sz="16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independentagent.com/Resources/AgencyManagement/ACT/Pages/planning/NatureOfRisk/Autonomous%20Vehicles.aspx" TargetMode="External"/><Relationship Id="rId7" Type="http://schemas.openxmlformats.org/officeDocument/2006/relationships/hyperlink" Target="https://www.independentagent.com/Resources/AgencyManagement/ACT/Pages/planning/NatureOfRisk/3D%20Printing.aspx" TargetMode="External"/><Relationship Id="rId2" Type="http://schemas.openxmlformats.org/officeDocument/2006/relationships/hyperlink" Target="https://www.independentagent.com/Resources/AgencyManagement/ACT/Pages/planning/NatureOfRisk/Artificial%20Reality.aspx" TargetMode="External"/><Relationship Id="rId1" Type="http://schemas.openxmlformats.org/officeDocument/2006/relationships/slideLayout" Target="../slideLayouts/slideLayout2.xml"/><Relationship Id="rId6" Type="http://schemas.openxmlformats.org/officeDocument/2006/relationships/hyperlink" Target="https://www.independentagent.com/Resources/AgencyManagement/ACT/Pages/planning/NatureOfRisk/Voice%20Computing.aspx" TargetMode="External"/><Relationship Id="rId5" Type="http://schemas.openxmlformats.org/officeDocument/2006/relationships/hyperlink" Target="https://www.independentagent.com/Resources/AgencyManagement/ACT/Pages/planning/NatureOfRisk/Blockchain.aspx" TargetMode="External"/><Relationship Id="rId4" Type="http://schemas.openxmlformats.org/officeDocument/2006/relationships/hyperlink" Target="https://www.independentagent.com/Resources/AgencyManagement/ACT/Pages/planning/NatureOfRisk/Virtualization.aspx"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independentagent.com/Resources/AgencyManagement/ACT/Pages/planning/NatureOfRisk/IoT.aspx" TargetMode="External"/><Relationship Id="rId7" Type="http://schemas.openxmlformats.org/officeDocument/2006/relationships/hyperlink" Target="https://www.independentagent.com/Resources/AgencyManagement/ACT/Pages/planning/NatureOfRisk/Machine%20Learning.aspx" TargetMode="External"/><Relationship Id="rId2" Type="http://schemas.openxmlformats.org/officeDocument/2006/relationships/hyperlink" Target="https://www.independentagent.com/Resources/AgencyManagement/ACT/Pages/planning/NatureOfRisk/Bitcoin%20and%20Cryptocurrencies.aspx" TargetMode="External"/><Relationship Id="rId1" Type="http://schemas.openxmlformats.org/officeDocument/2006/relationships/slideLayout" Target="../slideLayouts/slideLayout2.xml"/><Relationship Id="rId6" Type="http://schemas.openxmlformats.org/officeDocument/2006/relationships/hyperlink" Target="https://www.independentagent.com/Resources/AgencyManagement/ACT/Pages/planning/NatureOfRisk/Telematics.aspx" TargetMode="External"/><Relationship Id="rId5" Type="http://schemas.openxmlformats.org/officeDocument/2006/relationships/hyperlink" Target="https://www.independentagent.com/Resources/AgencyManagement/ACT/Pages/planning/NatureOfRisk/cyber_liability.aspx" TargetMode="External"/><Relationship Id="rId4" Type="http://schemas.openxmlformats.org/officeDocument/2006/relationships/hyperlink" Target="https://www.independentagent.com/Resources/AgencyManagement/ACT/Pages/planning/NatureOfRisk/work_from_home.aspx"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independentagent.com/Resources/AgencyManagement/ACT/Pages/planning/NatureOfRisk/smart%20homes.aspx" TargetMode="External"/><Relationship Id="rId2" Type="http://schemas.openxmlformats.org/officeDocument/2006/relationships/hyperlink" Target="https://www.independentagent.com/Resources/AgencyManagement/ACT/Pages/planning/NatureOfRisk/Peer%20to%20Peer.aspx" TargetMode="External"/><Relationship Id="rId1" Type="http://schemas.openxmlformats.org/officeDocument/2006/relationships/slideLayout" Target="../slideLayouts/slideLayout2.xml"/><Relationship Id="rId5" Type="http://schemas.openxmlformats.org/officeDocument/2006/relationships/hyperlink" Target="https://www.independentagent.com/Resources/AgencyManagement/ACT/Pages/planning/NatureOfRisk/sharing_economy.aspx" TargetMode="External"/><Relationship Id="rId4" Type="http://schemas.openxmlformats.org/officeDocument/2006/relationships/hyperlink" Target="https://www.independentagent.com/Resources/AgencyManagement/ACT/Pages/planning/NatureOfRisk/drones.aspx"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1.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1100051" y="1371600"/>
            <a:ext cx="10112432" cy="2895600"/>
          </a:xfrm>
        </p:spPr>
        <p:txBody>
          <a:bodyPr/>
          <a:lstStyle/>
          <a:p>
            <a:pPr eaLnBrk="1" hangingPunct="1">
              <a:defRPr/>
            </a:pPr>
            <a:r>
              <a:rPr lang="en-US" sz="6000" dirty="0"/>
              <a:t>Your Agency Tech Stack</a:t>
            </a:r>
            <a:br>
              <a:rPr lang="en-US" sz="6000" dirty="0"/>
            </a:br>
            <a:r>
              <a:rPr lang="en-US" sz="4800" dirty="0"/>
              <a:t>The Good, The Better, &amp; The Best </a:t>
            </a:r>
          </a:p>
        </p:txBody>
      </p:sp>
      <p:sp>
        <p:nvSpPr>
          <p:cNvPr id="101379" name="Rectangle 3"/>
          <p:cNvSpPr>
            <a:spLocks noGrp="1" noChangeArrowheads="1"/>
          </p:cNvSpPr>
          <p:nvPr>
            <p:ph type="subTitle" idx="1"/>
          </p:nvPr>
        </p:nvSpPr>
        <p:spPr/>
        <p:txBody>
          <a:bodyPr/>
          <a:lstStyle/>
          <a:p>
            <a:pPr eaLnBrk="1" hangingPunct="1">
              <a:defRPr/>
            </a:pPr>
            <a:r>
              <a:rPr lang="en-US" sz="3600" dirty="0"/>
              <a:t>Catalyit LLC</a:t>
            </a:r>
          </a:p>
          <a:p>
            <a:pPr eaLnBrk="1" hangingPunct="1">
              <a:defRPr/>
            </a:pPr>
            <a:r>
              <a:rPr lang="en-US" dirty="0"/>
              <a:t>Co-founder &amp; CEO of Catalyit™</a:t>
            </a:r>
            <a:endParaRPr lang="en-US" dirty="0">
              <a:solidFill>
                <a:schemeClr val="tx2"/>
              </a:solidFill>
            </a:endParaRPr>
          </a:p>
        </p:txBody>
      </p:sp>
      <p:sp>
        <p:nvSpPr>
          <p:cNvPr id="512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299700-944A-4A2D-BFF6-E09539C50AA9}" type="slidenum">
              <a:rPr lang="en-US"/>
              <a:pPr eaLnBrk="1" hangingPunct="1"/>
              <a:t>1</a:t>
            </a:fld>
            <a:endParaRPr lang="en-US"/>
          </a:p>
        </p:txBody>
      </p:sp>
      <p:sp>
        <p:nvSpPr>
          <p:cNvPr id="2" name="Footer Placeholder 1">
            <a:extLst>
              <a:ext uri="{FF2B5EF4-FFF2-40B4-BE49-F238E27FC236}">
                <a16:creationId xmlns:a16="http://schemas.microsoft.com/office/drawing/2014/main" id="{767C86D7-AAF4-4C8C-8C7C-C15967F65E95}"/>
              </a:ext>
            </a:extLst>
          </p:cNvPr>
          <p:cNvSpPr>
            <a:spLocks noGrp="1"/>
          </p:cNvSpPr>
          <p:nvPr>
            <p:ph type="ftr" sz="quarter" idx="11"/>
          </p:nvPr>
        </p:nvSpPr>
        <p:spPr/>
        <p:txBody>
          <a:bodyPr/>
          <a:lstStyle/>
          <a:p>
            <a:pPr>
              <a:defRPr/>
            </a:pPr>
            <a:r>
              <a:rPr lang="en-US" dirty="0"/>
              <a:t>(C)2021 Catalyit LLC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1378"/>
                                        </p:tgtEl>
                                        <p:attrNameLst>
                                          <p:attrName>style.visibility</p:attrName>
                                        </p:attrNameLst>
                                      </p:cBhvr>
                                      <p:to>
                                        <p:strVal val="visible"/>
                                      </p:to>
                                    </p:set>
                                    <p:anim calcmode="lin" valueType="num">
                                      <p:cBhvr>
                                        <p:cTn id="7" dur="500" fill="hold"/>
                                        <p:tgtEl>
                                          <p:spTgt spid="101378"/>
                                        </p:tgtEl>
                                        <p:attrNameLst>
                                          <p:attrName>ppt_w</p:attrName>
                                        </p:attrNameLst>
                                      </p:cBhvr>
                                      <p:tavLst>
                                        <p:tav tm="0">
                                          <p:val>
                                            <p:fltVal val="0"/>
                                          </p:val>
                                        </p:tav>
                                        <p:tav tm="100000">
                                          <p:val>
                                            <p:strVal val="#ppt_w"/>
                                          </p:val>
                                        </p:tav>
                                      </p:tavLst>
                                    </p:anim>
                                    <p:anim calcmode="lin" valueType="num">
                                      <p:cBhvr>
                                        <p:cTn id="8" dur="500" fill="hold"/>
                                        <p:tgtEl>
                                          <p:spTgt spid="101378"/>
                                        </p:tgtEl>
                                        <p:attrNameLst>
                                          <p:attrName>ppt_h</p:attrName>
                                        </p:attrNameLst>
                                      </p:cBhvr>
                                      <p:tavLst>
                                        <p:tav tm="0">
                                          <p:val>
                                            <p:fltVal val="0"/>
                                          </p:val>
                                        </p:tav>
                                        <p:tav tm="100000">
                                          <p:val>
                                            <p:strVal val="#ppt_h"/>
                                          </p:val>
                                        </p:tav>
                                      </p:tavLst>
                                    </p:anim>
                                    <p:animEffect transition="in" filter="fade">
                                      <p:cBhvr>
                                        <p:cTn id="9" dur="500"/>
                                        <p:tgtEl>
                                          <p:spTgt spid="101378"/>
                                        </p:tgtEl>
                                      </p:cBhvr>
                                    </p:animEffect>
                                  </p:childTnLst>
                                </p:cTn>
                              </p:par>
                            </p:childTnLst>
                          </p:cTn>
                        </p:par>
                        <p:par>
                          <p:cTn id="10" fill="hold" nodeType="afterGroup">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1379">
                                            <p:txEl>
                                              <p:pRg st="0" end="0"/>
                                            </p:txEl>
                                          </p:spTgt>
                                        </p:tgtEl>
                                        <p:attrNameLst>
                                          <p:attrName>style.visibility</p:attrName>
                                        </p:attrNameLst>
                                      </p:cBhvr>
                                      <p:to>
                                        <p:strVal val="visible"/>
                                      </p:to>
                                    </p:set>
                                    <p:animEffect transition="in" filter="wipe(left)">
                                      <p:cBhvr>
                                        <p:cTn id="13" dur="500"/>
                                        <p:tgtEl>
                                          <p:spTgt spid="10137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1379">
                                            <p:txEl>
                                              <p:pRg st="1" end="1"/>
                                            </p:txEl>
                                          </p:spTgt>
                                        </p:tgtEl>
                                        <p:attrNameLst>
                                          <p:attrName>style.visibility</p:attrName>
                                        </p:attrNameLst>
                                      </p:cBhvr>
                                      <p:to>
                                        <p:strVal val="visible"/>
                                      </p:to>
                                    </p:set>
                                    <p:animEffect transition="in" filter="wipe(left)">
                                      <p:cBhvr>
                                        <p:cTn id="18" dur="500"/>
                                        <p:tgtEl>
                                          <p:spTgt spid="1013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p:bldP spid="10137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171DAC-CC20-4024-8A35-2FDDDCF78C42}"/>
              </a:ext>
            </a:extLst>
          </p:cNvPr>
          <p:cNvSpPr>
            <a:spLocks noGrp="1"/>
          </p:cNvSpPr>
          <p:nvPr>
            <p:ph type="ftr" sz="quarter" idx="11"/>
          </p:nvPr>
        </p:nvSpPr>
        <p:spPr/>
        <p:txBody>
          <a:bodyPr/>
          <a:lstStyle/>
          <a:p>
            <a:pPr>
              <a:defRPr/>
            </a:pPr>
            <a:r>
              <a:rPr lang="en-US" dirty="0"/>
              <a:t>(C)2021 Catalyit LLC</a:t>
            </a:r>
          </a:p>
        </p:txBody>
      </p:sp>
      <p:sp>
        <p:nvSpPr>
          <p:cNvPr id="3" name="Slide Number Placeholder 2">
            <a:extLst>
              <a:ext uri="{FF2B5EF4-FFF2-40B4-BE49-F238E27FC236}">
                <a16:creationId xmlns:a16="http://schemas.microsoft.com/office/drawing/2014/main" id="{0A02FB4E-895E-4F7B-ACDB-BB31934CEF86}"/>
              </a:ext>
            </a:extLst>
          </p:cNvPr>
          <p:cNvSpPr>
            <a:spLocks noGrp="1"/>
          </p:cNvSpPr>
          <p:nvPr>
            <p:ph type="sldNum" sz="quarter" idx="12"/>
          </p:nvPr>
        </p:nvSpPr>
        <p:spPr/>
        <p:txBody>
          <a:bodyPr/>
          <a:lstStyle/>
          <a:p>
            <a:pPr>
              <a:defRPr/>
            </a:pPr>
            <a:fld id="{E31A922F-E5AB-4B80-84E9-5CAD09A60FD6}" type="slidenum">
              <a:rPr lang="en-US" smtClean="0"/>
              <a:pPr>
                <a:defRPr/>
              </a:pPr>
              <a:t>10</a:t>
            </a:fld>
            <a:endParaRPr lang="en-US"/>
          </a:p>
        </p:txBody>
      </p:sp>
      <p:graphicFrame>
        <p:nvGraphicFramePr>
          <p:cNvPr id="4" name="Diagram 3">
            <a:extLst>
              <a:ext uri="{FF2B5EF4-FFF2-40B4-BE49-F238E27FC236}">
                <a16:creationId xmlns:a16="http://schemas.microsoft.com/office/drawing/2014/main" id="{54AB2EEF-2264-4BE4-8A39-EF4497593F03}"/>
              </a:ext>
            </a:extLst>
          </p:cNvPr>
          <p:cNvGraphicFramePr/>
          <p:nvPr>
            <p:extLst>
              <p:ext uri="{D42A27DB-BD31-4B8C-83A1-F6EECF244321}">
                <p14:modId xmlns:p14="http://schemas.microsoft.com/office/powerpoint/2010/main" val="1203284748"/>
              </p:ext>
            </p:extLst>
          </p:nvPr>
        </p:nvGraphicFramePr>
        <p:xfrm>
          <a:off x="2032000" y="304800"/>
          <a:ext cx="8128000" cy="5833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193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A31CD663-F7CF-45CC-A196-6619FF9A6BA3}"/>
                                            </p:graphicEl>
                                          </p:spTgt>
                                        </p:tgtEl>
                                        <p:attrNameLst>
                                          <p:attrName>style.visibility</p:attrName>
                                        </p:attrNameLst>
                                      </p:cBhvr>
                                      <p:to>
                                        <p:strVal val="visible"/>
                                      </p:to>
                                    </p:set>
                                    <p:animEffect transition="in" filter="fade">
                                      <p:cBhvr>
                                        <p:cTn id="7" dur="500"/>
                                        <p:tgtEl>
                                          <p:spTgt spid="4">
                                            <p:graphicEl>
                                              <a:dgm id="{A31CD663-F7CF-45CC-A196-6619FF9A6BA3}"/>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638B9218-FE95-43B5-B5F8-49228BDF573E}"/>
                                            </p:graphicEl>
                                          </p:spTgt>
                                        </p:tgtEl>
                                        <p:attrNameLst>
                                          <p:attrName>style.visibility</p:attrName>
                                        </p:attrNameLst>
                                      </p:cBhvr>
                                      <p:to>
                                        <p:strVal val="visible"/>
                                      </p:to>
                                    </p:set>
                                    <p:animEffect transition="in" filter="fade">
                                      <p:cBhvr>
                                        <p:cTn id="11" dur="500"/>
                                        <p:tgtEl>
                                          <p:spTgt spid="4">
                                            <p:graphicEl>
                                              <a:dgm id="{638B9218-FE95-43B5-B5F8-49228BDF573E}"/>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DB80BB92-2CF6-4FDD-9DDA-8572CFF4768F}"/>
                                            </p:graphicEl>
                                          </p:spTgt>
                                        </p:tgtEl>
                                        <p:attrNameLst>
                                          <p:attrName>style.visibility</p:attrName>
                                        </p:attrNameLst>
                                      </p:cBhvr>
                                      <p:to>
                                        <p:strVal val="visible"/>
                                      </p:to>
                                    </p:set>
                                    <p:animEffect transition="in" filter="fade">
                                      <p:cBhvr>
                                        <p:cTn id="15" dur="500"/>
                                        <p:tgtEl>
                                          <p:spTgt spid="4">
                                            <p:graphicEl>
                                              <a:dgm id="{DB80BB92-2CF6-4FDD-9DDA-8572CFF4768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E4C52F1F-2766-4706-B29D-3CCFD70A2E9F}"/>
                                            </p:graphicEl>
                                          </p:spTgt>
                                        </p:tgtEl>
                                        <p:attrNameLst>
                                          <p:attrName>style.visibility</p:attrName>
                                        </p:attrNameLst>
                                      </p:cBhvr>
                                      <p:to>
                                        <p:strVal val="visible"/>
                                      </p:to>
                                    </p:set>
                                    <p:animEffect transition="in" filter="fade">
                                      <p:cBhvr>
                                        <p:cTn id="20" dur="500"/>
                                        <p:tgtEl>
                                          <p:spTgt spid="4">
                                            <p:graphicEl>
                                              <a:dgm id="{E4C52F1F-2766-4706-B29D-3CCFD70A2E9F}"/>
                                            </p:graphic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graphicEl>
                                              <a:dgm id="{003C6CFD-A01C-40A2-8BE7-7B745DCA182E}"/>
                                            </p:graphicEl>
                                          </p:spTgt>
                                        </p:tgtEl>
                                        <p:attrNameLst>
                                          <p:attrName>style.visibility</p:attrName>
                                        </p:attrNameLst>
                                      </p:cBhvr>
                                      <p:to>
                                        <p:strVal val="visible"/>
                                      </p:to>
                                    </p:set>
                                    <p:animEffect transition="in" filter="fade">
                                      <p:cBhvr>
                                        <p:cTn id="24" dur="500"/>
                                        <p:tgtEl>
                                          <p:spTgt spid="4">
                                            <p:graphicEl>
                                              <a:dgm id="{003C6CFD-A01C-40A2-8BE7-7B745DCA182E}"/>
                                            </p:graphic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4">
                                            <p:graphicEl>
                                              <a:dgm id="{618D0697-949E-481B-8F30-E5E6585EC609}"/>
                                            </p:graphicEl>
                                          </p:spTgt>
                                        </p:tgtEl>
                                        <p:attrNameLst>
                                          <p:attrName>style.visibility</p:attrName>
                                        </p:attrNameLst>
                                      </p:cBhvr>
                                      <p:to>
                                        <p:strVal val="visible"/>
                                      </p:to>
                                    </p:set>
                                    <p:animEffect transition="in" filter="fade">
                                      <p:cBhvr>
                                        <p:cTn id="28" dur="500"/>
                                        <p:tgtEl>
                                          <p:spTgt spid="4">
                                            <p:graphicEl>
                                              <a:dgm id="{618D0697-949E-481B-8F30-E5E6585EC60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graphicEl>
                                              <a:dgm id="{DA6F0AC1-9628-46C3-AF65-04CE2A60E367}"/>
                                            </p:graphicEl>
                                          </p:spTgt>
                                        </p:tgtEl>
                                        <p:attrNameLst>
                                          <p:attrName>style.visibility</p:attrName>
                                        </p:attrNameLst>
                                      </p:cBhvr>
                                      <p:to>
                                        <p:strVal val="visible"/>
                                      </p:to>
                                    </p:set>
                                    <p:animEffect transition="in" filter="fade">
                                      <p:cBhvr>
                                        <p:cTn id="33" dur="500"/>
                                        <p:tgtEl>
                                          <p:spTgt spid="4">
                                            <p:graphicEl>
                                              <a:dgm id="{DA6F0AC1-9628-46C3-AF65-04CE2A60E367}"/>
                                            </p:graphic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4">
                                            <p:graphicEl>
                                              <a:dgm id="{588F430C-F0D3-4B9F-AD65-3167D93E1E9F}"/>
                                            </p:graphicEl>
                                          </p:spTgt>
                                        </p:tgtEl>
                                        <p:attrNameLst>
                                          <p:attrName>style.visibility</p:attrName>
                                        </p:attrNameLst>
                                      </p:cBhvr>
                                      <p:to>
                                        <p:strVal val="visible"/>
                                      </p:to>
                                    </p:set>
                                    <p:animEffect transition="in" filter="fade">
                                      <p:cBhvr>
                                        <p:cTn id="37" dur="500"/>
                                        <p:tgtEl>
                                          <p:spTgt spid="4">
                                            <p:graphicEl>
                                              <a:dgm id="{588F430C-F0D3-4B9F-AD65-3167D93E1E9F}"/>
                                            </p:graphicEl>
                                          </p:spTgt>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
                                            <p:graphicEl>
                                              <a:dgm id="{DB03443F-3BC0-45A8-B6BE-5EB63943FE57}"/>
                                            </p:graphicEl>
                                          </p:spTgt>
                                        </p:tgtEl>
                                        <p:attrNameLst>
                                          <p:attrName>style.visibility</p:attrName>
                                        </p:attrNameLst>
                                      </p:cBhvr>
                                      <p:to>
                                        <p:strVal val="visible"/>
                                      </p:to>
                                    </p:set>
                                    <p:animEffect transition="in" filter="fade">
                                      <p:cBhvr>
                                        <p:cTn id="41" dur="500"/>
                                        <p:tgtEl>
                                          <p:spTgt spid="4">
                                            <p:graphicEl>
                                              <a:dgm id="{DB03443F-3BC0-45A8-B6BE-5EB63943FE5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graphicEl>
                                              <a:dgm id="{D746763A-6B70-49AB-8554-8365E4D9303D}"/>
                                            </p:graphicEl>
                                          </p:spTgt>
                                        </p:tgtEl>
                                        <p:attrNameLst>
                                          <p:attrName>style.visibility</p:attrName>
                                        </p:attrNameLst>
                                      </p:cBhvr>
                                      <p:to>
                                        <p:strVal val="visible"/>
                                      </p:to>
                                    </p:set>
                                    <p:animEffect transition="in" filter="fade">
                                      <p:cBhvr>
                                        <p:cTn id="46" dur="500"/>
                                        <p:tgtEl>
                                          <p:spTgt spid="4">
                                            <p:graphicEl>
                                              <a:dgm id="{D746763A-6B70-49AB-8554-8365E4D9303D}"/>
                                            </p:graphicEl>
                                          </p:spTgt>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
                                            <p:graphicEl>
                                              <a:dgm id="{B5F08EDE-CAEF-4733-808C-C8B972A1A0BC}"/>
                                            </p:graphicEl>
                                          </p:spTgt>
                                        </p:tgtEl>
                                        <p:attrNameLst>
                                          <p:attrName>style.visibility</p:attrName>
                                        </p:attrNameLst>
                                      </p:cBhvr>
                                      <p:to>
                                        <p:strVal val="visible"/>
                                      </p:to>
                                    </p:set>
                                    <p:animEffect transition="in" filter="fade">
                                      <p:cBhvr>
                                        <p:cTn id="50" dur="500"/>
                                        <p:tgtEl>
                                          <p:spTgt spid="4">
                                            <p:graphicEl>
                                              <a:dgm id="{B5F08EDE-CAEF-4733-808C-C8B972A1A0BC}"/>
                                            </p:graphicEl>
                                          </p:spTgt>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4">
                                            <p:graphicEl>
                                              <a:dgm id="{5D7000D6-A6EC-4420-8834-96EA04DA5AD0}"/>
                                            </p:graphicEl>
                                          </p:spTgt>
                                        </p:tgtEl>
                                        <p:attrNameLst>
                                          <p:attrName>style.visibility</p:attrName>
                                        </p:attrNameLst>
                                      </p:cBhvr>
                                      <p:to>
                                        <p:strVal val="visible"/>
                                      </p:to>
                                    </p:set>
                                    <p:animEffect transition="in" filter="fade">
                                      <p:cBhvr>
                                        <p:cTn id="54" dur="500"/>
                                        <p:tgtEl>
                                          <p:spTgt spid="4">
                                            <p:graphicEl>
                                              <a:dgm id="{5D7000D6-A6EC-4420-8834-96EA04DA5AD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448EFB-9D51-4853-AC4D-D98E0380609C}"/>
              </a:ext>
            </a:extLst>
          </p:cNvPr>
          <p:cNvSpPr>
            <a:spLocks noGrp="1"/>
          </p:cNvSpPr>
          <p:nvPr>
            <p:ph type="title"/>
          </p:nvPr>
        </p:nvSpPr>
        <p:spPr>
          <a:xfrm>
            <a:off x="746228" y="1037967"/>
            <a:ext cx="3054091" cy="4709131"/>
          </a:xfrm>
        </p:spPr>
        <p:txBody>
          <a:bodyPr anchor="ctr">
            <a:normAutofit/>
          </a:bodyPr>
          <a:lstStyle/>
          <a:p>
            <a:r>
              <a:rPr lang="en-US" dirty="0"/>
              <a:t>The Shift to Remote</a:t>
            </a:r>
          </a:p>
        </p:txBody>
      </p:sp>
      <p:graphicFrame>
        <p:nvGraphicFramePr>
          <p:cNvPr id="7" name="Content Placeholder 4">
            <a:extLst>
              <a:ext uri="{FF2B5EF4-FFF2-40B4-BE49-F238E27FC236}">
                <a16:creationId xmlns:a16="http://schemas.microsoft.com/office/drawing/2014/main" id="{2A852637-C7E2-45CA-9578-D451A292FE0B}"/>
              </a:ext>
            </a:extLst>
          </p:cNvPr>
          <p:cNvGraphicFramePr>
            <a:graphicFrameLocks noGrp="1"/>
          </p:cNvGraphicFramePr>
          <p:nvPr>
            <p:ph idx="1"/>
            <p:extLst>
              <p:ext uri="{D42A27DB-BD31-4B8C-83A1-F6EECF244321}">
                <p14:modId xmlns:p14="http://schemas.microsoft.com/office/powerpoint/2010/main" val="2386791507"/>
              </p:ext>
            </p:extLst>
          </p:nvPr>
        </p:nvGraphicFramePr>
        <p:xfrm>
          <a:off x="4598438" y="1524000"/>
          <a:ext cx="7012370" cy="4392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905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1E7FA3C5-463B-40B8-9892-D4DE2F898A67}"/>
                                            </p:graphicEl>
                                          </p:spTgt>
                                        </p:tgtEl>
                                        <p:attrNameLst>
                                          <p:attrName>style.visibility</p:attrName>
                                        </p:attrNameLst>
                                      </p:cBhvr>
                                      <p:to>
                                        <p:strVal val="visible"/>
                                      </p:to>
                                    </p:set>
                                    <p:animEffect transition="in" filter="fade">
                                      <p:cBhvr>
                                        <p:cTn id="7" dur="500"/>
                                        <p:tgtEl>
                                          <p:spTgt spid="7">
                                            <p:graphicEl>
                                              <a:dgm id="{1E7FA3C5-463B-40B8-9892-D4DE2F898A6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BDFFF05C-F70A-4721-A229-1A0F0C62E82E}"/>
                                            </p:graphicEl>
                                          </p:spTgt>
                                        </p:tgtEl>
                                        <p:attrNameLst>
                                          <p:attrName>style.visibility</p:attrName>
                                        </p:attrNameLst>
                                      </p:cBhvr>
                                      <p:to>
                                        <p:strVal val="visible"/>
                                      </p:to>
                                    </p:set>
                                    <p:animEffect transition="in" filter="fade">
                                      <p:cBhvr>
                                        <p:cTn id="10" dur="500"/>
                                        <p:tgtEl>
                                          <p:spTgt spid="7">
                                            <p:graphicEl>
                                              <a:dgm id="{BDFFF05C-F70A-4721-A229-1A0F0C62E82E}"/>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graphicEl>
                                              <a:dgm id="{8C357F76-6961-440A-9B80-1D670ACE7C87}"/>
                                            </p:graphicEl>
                                          </p:spTgt>
                                        </p:tgtEl>
                                        <p:attrNameLst>
                                          <p:attrName>style.visibility</p:attrName>
                                        </p:attrNameLst>
                                      </p:cBhvr>
                                      <p:to>
                                        <p:strVal val="visible"/>
                                      </p:to>
                                    </p:set>
                                    <p:animEffect transition="in" filter="fade">
                                      <p:cBhvr>
                                        <p:cTn id="13" dur="500"/>
                                        <p:tgtEl>
                                          <p:spTgt spid="7">
                                            <p:graphicEl>
                                              <a:dgm id="{8C357F76-6961-440A-9B80-1D670ACE7C87}"/>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graphicEl>
                                              <a:dgm id="{F09418FC-7765-471E-9941-6AB4E98F150B}"/>
                                            </p:graphicEl>
                                          </p:spTgt>
                                        </p:tgtEl>
                                        <p:attrNameLst>
                                          <p:attrName>style.visibility</p:attrName>
                                        </p:attrNameLst>
                                      </p:cBhvr>
                                      <p:to>
                                        <p:strVal val="visible"/>
                                      </p:to>
                                    </p:set>
                                    <p:animEffect transition="in" filter="fade">
                                      <p:cBhvr>
                                        <p:cTn id="18" dur="500"/>
                                        <p:tgtEl>
                                          <p:spTgt spid="7">
                                            <p:graphicEl>
                                              <a:dgm id="{F09418FC-7765-471E-9941-6AB4E98F150B}"/>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graphicEl>
                                              <a:dgm id="{70525E43-1C4E-4B10-9BD9-A40B700D6301}"/>
                                            </p:graphicEl>
                                          </p:spTgt>
                                        </p:tgtEl>
                                        <p:attrNameLst>
                                          <p:attrName>style.visibility</p:attrName>
                                        </p:attrNameLst>
                                      </p:cBhvr>
                                      <p:to>
                                        <p:strVal val="visible"/>
                                      </p:to>
                                    </p:set>
                                    <p:animEffect transition="in" filter="fade">
                                      <p:cBhvr>
                                        <p:cTn id="21" dur="500"/>
                                        <p:tgtEl>
                                          <p:spTgt spid="7">
                                            <p:graphicEl>
                                              <a:dgm id="{70525E43-1C4E-4B10-9BD9-A40B700D6301}"/>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graphicEl>
                                              <a:dgm id="{BE2A7A1B-A821-4E19-A223-970D23288C22}"/>
                                            </p:graphicEl>
                                          </p:spTgt>
                                        </p:tgtEl>
                                        <p:attrNameLst>
                                          <p:attrName>style.visibility</p:attrName>
                                        </p:attrNameLst>
                                      </p:cBhvr>
                                      <p:to>
                                        <p:strVal val="visible"/>
                                      </p:to>
                                    </p:set>
                                    <p:animEffect transition="in" filter="fade">
                                      <p:cBhvr>
                                        <p:cTn id="24" dur="500"/>
                                        <p:tgtEl>
                                          <p:spTgt spid="7">
                                            <p:graphicEl>
                                              <a:dgm id="{BE2A7A1B-A821-4E19-A223-970D23288C22}"/>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graphicEl>
                                              <a:dgm id="{56AB3550-2C94-4F46-B3A3-6E8B5502FCA6}"/>
                                            </p:graphicEl>
                                          </p:spTgt>
                                        </p:tgtEl>
                                        <p:attrNameLst>
                                          <p:attrName>style.visibility</p:attrName>
                                        </p:attrNameLst>
                                      </p:cBhvr>
                                      <p:to>
                                        <p:strVal val="visible"/>
                                      </p:to>
                                    </p:set>
                                    <p:animEffect transition="in" filter="fade">
                                      <p:cBhvr>
                                        <p:cTn id="29" dur="500"/>
                                        <p:tgtEl>
                                          <p:spTgt spid="7">
                                            <p:graphicEl>
                                              <a:dgm id="{56AB3550-2C94-4F46-B3A3-6E8B5502FCA6}"/>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graphicEl>
                                              <a:dgm id="{4B195F81-07B6-4456-B92D-08F78328B71A}"/>
                                            </p:graphicEl>
                                          </p:spTgt>
                                        </p:tgtEl>
                                        <p:attrNameLst>
                                          <p:attrName>style.visibility</p:attrName>
                                        </p:attrNameLst>
                                      </p:cBhvr>
                                      <p:to>
                                        <p:strVal val="visible"/>
                                      </p:to>
                                    </p:set>
                                    <p:animEffect transition="in" filter="fade">
                                      <p:cBhvr>
                                        <p:cTn id="32" dur="500"/>
                                        <p:tgtEl>
                                          <p:spTgt spid="7">
                                            <p:graphicEl>
                                              <a:dgm id="{4B195F81-07B6-4456-B92D-08F78328B71A}"/>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graphicEl>
                                              <a:dgm id="{903FC02D-F96D-43B8-931E-062CB6D51FE0}"/>
                                            </p:graphicEl>
                                          </p:spTgt>
                                        </p:tgtEl>
                                        <p:attrNameLst>
                                          <p:attrName>style.visibility</p:attrName>
                                        </p:attrNameLst>
                                      </p:cBhvr>
                                      <p:to>
                                        <p:strVal val="visible"/>
                                      </p:to>
                                    </p:set>
                                    <p:animEffect transition="in" filter="fade">
                                      <p:cBhvr>
                                        <p:cTn id="35" dur="500"/>
                                        <p:tgtEl>
                                          <p:spTgt spid="7">
                                            <p:graphicEl>
                                              <a:dgm id="{903FC02D-F96D-43B8-931E-062CB6D51FE0}"/>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graphicEl>
                                              <a:dgm id="{4C951377-1C08-4B64-B9D0-237B34DE93CA}"/>
                                            </p:graphicEl>
                                          </p:spTgt>
                                        </p:tgtEl>
                                        <p:attrNameLst>
                                          <p:attrName>style.visibility</p:attrName>
                                        </p:attrNameLst>
                                      </p:cBhvr>
                                      <p:to>
                                        <p:strVal val="visible"/>
                                      </p:to>
                                    </p:set>
                                    <p:animEffect transition="in" filter="fade">
                                      <p:cBhvr>
                                        <p:cTn id="40" dur="500"/>
                                        <p:tgtEl>
                                          <p:spTgt spid="7">
                                            <p:graphicEl>
                                              <a:dgm id="{4C951377-1C08-4B64-B9D0-237B34DE93CA}"/>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graphicEl>
                                              <a:dgm id="{F366F174-33AD-400C-B954-6BF26BD5BBB1}"/>
                                            </p:graphicEl>
                                          </p:spTgt>
                                        </p:tgtEl>
                                        <p:attrNameLst>
                                          <p:attrName>style.visibility</p:attrName>
                                        </p:attrNameLst>
                                      </p:cBhvr>
                                      <p:to>
                                        <p:strVal val="visible"/>
                                      </p:to>
                                    </p:set>
                                    <p:animEffect transition="in" filter="fade">
                                      <p:cBhvr>
                                        <p:cTn id="43" dur="500"/>
                                        <p:tgtEl>
                                          <p:spTgt spid="7">
                                            <p:graphicEl>
                                              <a:dgm id="{F366F174-33AD-400C-B954-6BF26BD5BBB1}"/>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graphicEl>
                                              <a:dgm id="{F3D9A63D-C7DE-4239-AB51-A6BE89B52DA4}"/>
                                            </p:graphicEl>
                                          </p:spTgt>
                                        </p:tgtEl>
                                        <p:attrNameLst>
                                          <p:attrName>style.visibility</p:attrName>
                                        </p:attrNameLst>
                                      </p:cBhvr>
                                      <p:to>
                                        <p:strVal val="visible"/>
                                      </p:to>
                                    </p:set>
                                    <p:animEffect transition="in" filter="fade">
                                      <p:cBhvr>
                                        <p:cTn id="46" dur="500"/>
                                        <p:tgtEl>
                                          <p:spTgt spid="7">
                                            <p:graphicEl>
                                              <a:dgm id="{F3D9A63D-C7DE-4239-AB51-A6BE89B52DA4}"/>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graphicEl>
                                              <a:dgm id="{B7825FD9-8DC1-409D-BC64-9FF931CA9F8B}"/>
                                            </p:graphicEl>
                                          </p:spTgt>
                                        </p:tgtEl>
                                        <p:attrNameLst>
                                          <p:attrName>style.visibility</p:attrName>
                                        </p:attrNameLst>
                                      </p:cBhvr>
                                      <p:to>
                                        <p:strVal val="visible"/>
                                      </p:to>
                                    </p:set>
                                    <p:animEffect transition="in" filter="fade">
                                      <p:cBhvr>
                                        <p:cTn id="51" dur="500"/>
                                        <p:tgtEl>
                                          <p:spTgt spid="7">
                                            <p:graphicEl>
                                              <a:dgm id="{B7825FD9-8DC1-409D-BC64-9FF931CA9F8B}"/>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graphicEl>
                                              <a:dgm id="{E40F8663-BFAA-49AE-AFF6-96BC9E2FB092}"/>
                                            </p:graphicEl>
                                          </p:spTgt>
                                        </p:tgtEl>
                                        <p:attrNameLst>
                                          <p:attrName>style.visibility</p:attrName>
                                        </p:attrNameLst>
                                      </p:cBhvr>
                                      <p:to>
                                        <p:strVal val="visible"/>
                                      </p:to>
                                    </p:set>
                                    <p:animEffect transition="in" filter="fade">
                                      <p:cBhvr>
                                        <p:cTn id="54" dur="500"/>
                                        <p:tgtEl>
                                          <p:spTgt spid="7">
                                            <p:graphicEl>
                                              <a:dgm id="{E40F8663-BFAA-49AE-AFF6-96BC9E2FB092}"/>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
                                            <p:graphicEl>
                                              <a:dgm id="{3991B716-6E24-44AA-B9D8-23498574E6D1}"/>
                                            </p:graphicEl>
                                          </p:spTgt>
                                        </p:tgtEl>
                                        <p:attrNameLst>
                                          <p:attrName>style.visibility</p:attrName>
                                        </p:attrNameLst>
                                      </p:cBhvr>
                                      <p:to>
                                        <p:strVal val="visible"/>
                                      </p:to>
                                    </p:set>
                                    <p:animEffect transition="in" filter="fade">
                                      <p:cBhvr>
                                        <p:cTn id="57" dur="500"/>
                                        <p:tgtEl>
                                          <p:spTgt spid="7">
                                            <p:graphicEl>
                                              <a:dgm id="{3991B716-6E24-44AA-B9D8-23498574E6D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55D9-A506-4CF1-83F1-50617B67459B}"/>
              </a:ext>
            </a:extLst>
          </p:cNvPr>
          <p:cNvSpPr>
            <a:spLocks noGrp="1"/>
          </p:cNvSpPr>
          <p:nvPr>
            <p:ph type="title"/>
          </p:nvPr>
        </p:nvSpPr>
        <p:spPr>
          <a:xfrm>
            <a:off x="1162384" y="76200"/>
            <a:ext cx="11029616" cy="1188720"/>
          </a:xfrm>
        </p:spPr>
        <p:txBody>
          <a:bodyPr>
            <a:normAutofit/>
          </a:bodyPr>
          <a:lstStyle/>
          <a:p>
            <a:r>
              <a:rPr lang="en-US" dirty="0"/>
              <a:t>Workplace Changes?</a:t>
            </a:r>
          </a:p>
        </p:txBody>
      </p:sp>
      <p:graphicFrame>
        <p:nvGraphicFramePr>
          <p:cNvPr id="5" name="Content Placeholder 2">
            <a:extLst>
              <a:ext uri="{FF2B5EF4-FFF2-40B4-BE49-F238E27FC236}">
                <a16:creationId xmlns:a16="http://schemas.microsoft.com/office/drawing/2014/main" id="{316AD98D-8F91-49BF-92AB-27F5D708CBD0}"/>
              </a:ext>
            </a:extLst>
          </p:cNvPr>
          <p:cNvGraphicFramePr>
            <a:graphicFrameLocks noGrp="1"/>
          </p:cNvGraphicFramePr>
          <p:nvPr>
            <p:ph idx="1"/>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698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F176A1E6-F5D9-4E1E-8C43-B1559604F4A2}"/>
                                            </p:graphicEl>
                                          </p:spTgt>
                                        </p:tgtEl>
                                        <p:attrNameLst>
                                          <p:attrName>style.visibility</p:attrName>
                                        </p:attrNameLst>
                                      </p:cBhvr>
                                      <p:to>
                                        <p:strVal val="visible"/>
                                      </p:to>
                                    </p:set>
                                    <p:animEffect transition="in" filter="fade">
                                      <p:cBhvr>
                                        <p:cTn id="7" dur="500"/>
                                        <p:tgtEl>
                                          <p:spTgt spid="5">
                                            <p:graphicEl>
                                              <a:dgm id="{F176A1E6-F5D9-4E1E-8C43-B1559604F4A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1578E285-F60C-4A23-9B2E-B00CA30CF7D8}"/>
                                            </p:graphicEl>
                                          </p:spTgt>
                                        </p:tgtEl>
                                        <p:attrNameLst>
                                          <p:attrName>style.visibility</p:attrName>
                                        </p:attrNameLst>
                                      </p:cBhvr>
                                      <p:to>
                                        <p:strVal val="visible"/>
                                      </p:to>
                                    </p:set>
                                    <p:animEffect transition="in" filter="fade">
                                      <p:cBhvr>
                                        <p:cTn id="12" dur="500"/>
                                        <p:tgtEl>
                                          <p:spTgt spid="5">
                                            <p:graphicEl>
                                              <a:dgm id="{1578E285-F60C-4A23-9B2E-B00CA30CF7D8}"/>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9DB184A5-4EC5-4B43-9241-AC942EEA39B1}"/>
                                            </p:graphicEl>
                                          </p:spTgt>
                                        </p:tgtEl>
                                        <p:attrNameLst>
                                          <p:attrName>style.visibility</p:attrName>
                                        </p:attrNameLst>
                                      </p:cBhvr>
                                      <p:to>
                                        <p:strVal val="visible"/>
                                      </p:to>
                                    </p:set>
                                    <p:animEffect transition="in" filter="fade">
                                      <p:cBhvr>
                                        <p:cTn id="15" dur="500"/>
                                        <p:tgtEl>
                                          <p:spTgt spid="5">
                                            <p:graphicEl>
                                              <a:dgm id="{9DB184A5-4EC5-4B43-9241-AC942EEA39B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6A268F6D-C939-482B-9FBB-FC52DC5B0527}"/>
                                            </p:graphicEl>
                                          </p:spTgt>
                                        </p:tgtEl>
                                        <p:attrNameLst>
                                          <p:attrName>style.visibility</p:attrName>
                                        </p:attrNameLst>
                                      </p:cBhvr>
                                      <p:to>
                                        <p:strVal val="visible"/>
                                      </p:to>
                                    </p:set>
                                    <p:animEffect transition="in" filter="fade">
                                      <p:cBhvr>
                                        <p:cTn id="20" dur="500"/>
                                        <p:tgtEl>
                                          <p:spTgt spid="5">
                                            <p:graphicEl>
                                              <a:dgm id="{6A268F6D-C939-482B-9FBB-FC52DC5B0527}"/>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E8F131F6-581F-4C04-849B-32DB53274A80}"/>
                                            </p:graphicEl>
                                          </p:spTgt>
                                        </p:tgtEl>
                                        <p:attrNameLst>
                                          <p:attrName>style.visibility</p:attrName>
                                        </p:attrNameLst>
                                      </p:cBhvr>
                                      <p:to>
                                        <p:strVal val="visible"/>
                                      </p:to>
                                    </p:set>
                                    <p:animEffect transition="in" filter="fade">
                                      <p:cBhvr>
                                        <p:cTn id="23" dur="500"/>
                                        <p:tgtEl>
                                          <p:spTgt spid="5">
                                            <p:graphicEl>
                                              <a:dgm id="{E8F131F6-581F-4C04-849B-32DB53274A80}"/>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B3A8C636-5250-4B66-A3E6-49AE9F2D3175}"/>
                                            </p:graphicEl>
                                          </p:spTgt>
                                        </p:tgtEl>
                                        <p:attrNameLst>
                                          <p:attrName>style.visibility</p:attrName>
                                        </p:attrNameLst>
                                      </p:cBhvr>
                                      <p:to>
                                        <p:strVal val="visible"/>
                                      </p:to>
                                    </p:set>
                                    <p:animEffect transition="in" filter="fade">
                                      <p:cBhvr>
                                        <p:cTn id="26" dur="500"/>
                                        <p:tgtEl>
                                          <p:spTgt spid="5">
                                            <p:graphicEl>
                                              <a:dgm id="{B3A8C636-5250-4B66-A3E6-49AE9F2D317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807A7-345D-4492-83F8-64D8327EC867}"/>
              </a:ext>
            </a:extLst>
          </p:cNvPr>
          <p:cNvSpPr>
            <a:spLocks noGrp="1"/>
          </p:cNvSpPr>
          <p:nvPr>
            <p:ph type="title"/>
          </p:nvPr>
        </p:nvSpPr>
        <p:spPr>
          <a:xfrm>
            <a:off x="1097280" y="286603"/>
            <a:ext cx="10058400" cy="932597"/>
          </a:xfrm>
        </p:spPr>
        <p:txBody>
          <a:bodyPr>
            <a:normAutofit/>
          </a:bodyPr>
          <a:lstStyle/>
          <a:p>
            <a:r>
              <a:rPr lang="en-US" dirty="0"/>
              <a:t>Trends in Agency Technology</a:t>
            </a:r>
          </a:p>
        </p:txBody>
      </p:sp>
      <p:graphicFrame>
        <p:nvGraphicFramePr>
          <p:cNvPr id="6" name="Content Placeholder 3">
            <a:extLst>
              <a:ext uri="{FF2B5EF4-FFF2-40B4-BE49-F238E27FC236}">
                <a16:creationId xmlns:a16="http://schemas.microsoft.com/office/drawing/2014/main" id="{E10454F4-15F7-47C9-A631-2AAB7043A177}"/>
              </a:ext>
            </a:extLst>
          </p:cNvPr>
          <p:cNvGraphicFramePr>
            <a:graphicFrameLocks noGrp="1"/>
          </p:cNvGraphicFramePr>
          <p:nvPr>
            <p:ph idx="1"/>
            <p:extLst>
              <p:ext uri="{D42A27DB-BD31-4B8C-83A1-F6EECF244321}">
                <p14:modId xmlns:p14="http://schemas.microsoft.com/office/powerpoint/2010/main" val="550386798"/>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0037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D9EE624-0D23-4FA7-B5F8-0C4EF9145B7A}"/>
              </a:ext>
            </a:extLst>
          </p:cNvPr>
          <p:cNvSpPr>
            <a:spLocks noGrp="1"/>
          </p:cNvSpPr>
          <p:nvPr>
            <p:ph type="title"/>
          </p:nvPr>
        </p:nvSpPr>
        <p:spPr>
          <a:xfrm>
            <a:off x="839788" y="365126"/>
            <a:ext cx="10515600" cy="823912"/>
          </a:xfrm>
        </p:spPr>
        <p:txBody>
          <a:bodyPr/>
          <a:lstStyle/>
          <a:p>
            <a:r>
              <a:rPr lang="en-US" dirty="0"/>
              <a:t>Agency Technology Stack</a:t>
            </a:r>
          </a:p>
        </p:txBody>
      </p:sp>
      <p:sp>
        <p:nvSpPr>
          <p:cNvPr id="15" name="Text Placeholder 14">
            <a:extLst>
              <a:ext uri="{FF2B5EF4-FFF2-40B4-BE49-F238E27FC236}">
                <a16:creationId xmlns:a16="http://schemas.microsoft.com/office/drawing/2014/main" id="{2A49F161-4A9A-4770-AB3C-705B614EEEAC}"/>
              </a:ext>
            </a:extLst>
          </p:cNvPr>
          <p:cNvSpPr>
            <a:spLocks noGrp="1"/>
          </p:cNvSpPr>
          <p:nvPr>
            <p:ph type="body" idx="1"/>
          </p:nvPr>
        </p:nvSpPr>
        <p:spPr/>
        <p:txBody>
          <a:bodyPr anchor="ctr" anchorCtr="1"/>
          <a:lstStyle/>
          <a:p>
            <a:pPr algn="ctr"/>
            <a:r>
              <a:rPr lang="en-US" dirty="0"/>
              <a:t>Good</a:t>
            </a:r>
          </a:p>
        </p:txBody>
      </p:sp>
      <p:sp>
        <p:nvSpPr>
          <p:cNvPr id="16" name="Content Placeholder 15">
            <a:extLst>
              <a:ext uri="{FF2B5EF4-FFF2-40B4-BE49-F238E27FC236}">
                <a16:creationId xmlns:a16="http://schemas.microsoft.com/office/drawing/2014/main" id="{CE91E519-937D-4BE6-933A-F157C2DB8B9D}"/>
              </a:ext>
            </a:extLst>
          </p:cNvPr>
          <p:cNvSpPr>
            <a:spLocks noGrp="1"/>
          </p:cNvSpPr>
          <p:nvPr>
            <p:ph sz="half" idx="2"/>
          </p:nvPr>
        </p:nvSpPr>
        <p:spPr/>
        <p:txBody>
          <a:bodyPr/>
          <a:lstStyle/>
          <a:p>
            <a:pPr algn="l" rtl="0" fontAlgn="base"/>
            <a:r>
              <a:rPr lang="en-US" sz="1800" b="0" i="0">
                <a:solidFill>
                  <a:srgbClr val="000000"/>
                </a:solidFill>
                <a:effectLst/>
                <a:latin typeface="Calibri" panose="020F0502020204030204" pitchFamily="34" charset="0"/>
              </a:rPr>
              <a:t>Basic Agency Management system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Accounting system, if not in Agency Management System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Office 365 Business Premium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VOIP telephone system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Website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Social media presence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Zoom </a:t>
            </a:r>
            <a:endParaRPr lang="en-US" b="0" i="0">
              <a:solidFill>
                <a:srgbClr val="000000"/>
              </a:solidFill>
              <a:effectLst/>
              <a:latin typeface="Segoe UI" panose="020B0502040204020203" pitchFamily="34" charset="0"/>
            </a:endParaRPr>
          </a:p>
        </p:txBody>
      </p:sp>
      <p:sp>
        <p:nvSpPr>
          <p:cNvPr id="17" name="Text Placeholder 16">
            <a:extLst>
              <a:ext uri="{FF2B5EF4-FFF2-40B4-BE49-F238E27FC236}">
                <a16:creationId xmlns:a16="http://schemas.microsoft.com/office/drawing/2014/main" id="{8FC531E5-5D9C-4396-A513-C857380653B1}"/>
              </a:ext>
            </a:extLst>
          </p:cNvPr>
          <p:cNvSpPr>
            <a:spLocks noGrp="1"/>
          </p:cNvSpPr>
          <p:nvPr>
            <p:ph type="body" sz="quarter" idx="3"/>
          </p:nvPr>
        </p:nvSpPr>
        <p:spPr/>
        <p:txBody>
          <a:bodyPr anchor="ctr" anchorCtr="1"/>
          <a:lstStyle/>
          <a:p>
            <a:pPr algn="ctr"/>
            <a:r>
              <a:rPr lang="en-US" dirty="0"/>
              <a:t>Best</a:t>
            </a:r>
          </a:p>
        </p:txBody>
      </p:sp>
      <p:sp>
        <p:nvSpPr>
          <p:cNvPr id="18" name="Content Placeholder 17">
            <a:extLst>
              <a:ext uri="{FF2B5EF4-FFF2-40B4-BE49-F238E27FC236}">
                <a16:creationId xmlns:a16="http://schemas.microsoft.com/office/drawing/2014/main" id="{D0A98D02-6D8B-4F35-AA4F-3C63146C916C}"/>
              </a:ext>
            </a:extLst>
          </p:cNvPr>
          <p:cNvSpPr>
            <a:spLocks noGrp="1"/>
          </p:cNvSpPr>
          <p:nvPr>
            <p:ph sz="quarter" idx="4"/>
          </p:nvPr>
        </p:nvSpPr>
        <p:spPr/>
        <p:txBody>
          <a:bodyPr>
            <a:normAutofit fontScale="92500" lnSpcReduction="10000"/>
          </a:bodyPr>
          <a:lstStyle/>
          <a:p>
            <a:pPr algn="l" rtl="0" fontAlgn="base"/>
            <a:r>
              <a:rPr lang="en-US" sz="1800" b="0" i="0">
                <a:solidFill>
                  <a:srgbClr val="000000"/>
                </a:solidFill>
                <a:effectLst/>
                <a:latin typeface="Calibri" panose="020F0502020204030204" pitchFamily="34" charset="0"/>
              </a:rPr>
              <a:t>Full Agency Management system </a:t>
            </a:r>
            <a:endParaRPr lang="en-US" b="0" i="0">
              <a:solidFill>
                <a:srgbClr val="000000"/>
              </a:solidFill>
              <a:effectLst/>
              <a:latin typeface="Segoe UI" panose="020B0502040204020203" pitchFamily="34" charset="0"/>
            </a:endParaRPr>
          </a:p>
          <a:p>
            <a:pPr fontAlgn="base"/>
            <a:r>
              <a:rPr lang="en-US" sz="1800">
                <a:solidFill>
                  <a:srgbClr val="000000"/>
                </a:solidFill>
                <a:latin typeface="Calibri" panose="020F0502020204030204" pitchFamily="34" charset="0"/>
              </a:rPr>
              <a:t>Commercial lines quoting</a:t>
            </a:r>
            <a:endParaRPr lang="en-US" sz="1800">
              <a:solidFill>
                <a:srgbClr val="000000"/>
              </a:solidFill>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Website chatbot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Paid social media management across all platforms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Sales management software</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Video Production</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Client Portal for service</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Client Portal for quoting</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Encrypted email </a:t>
            </a:r>
            <a:endParaRPr lang="en-US" b="0" i="0">
              <a:solidFill>
                <a:srgbClr val="000000"/>
              </a:solidFill>
              <a:effectLst/>
              <a:latin typeface="Segoe UI" panose="020B0502040204020203" pitchFamily="34" charset="0"/>
            </a:endParaRPr>
          </a:p>
        </p:txBody>
      </p:sp>
      <p:sp>
        <p:nvSpPr>
          <p:cNvPr id="19" name="Content Placeholder 18">
            <a:extLst>
              <a:ext uri="{FF2B5EF4-FFF2-40B4-BE49-F238E27FC236}">
                <a16:creationId xmlns:a16="http://schemas.microsoft.com/office/drawing/2014/main" id="{A097D911-EE76-4CA5-9D3B-0A35396B3037}"/>
              </a:ext>
            </a:extLst>
          </p:cNvPr>
          <p:cNvSpPr>
            <a:spLocks noGrp="1"/>
          </p:cNvSpPr>
          <p:nvPr>
            <p:ph sz="quarter" idx="13"/>
          </p:nvPr>
        </p:nvSpPr>
        <p:spPr/>
        <p:txBody>
          <a:bodyPr>
            <a:normAutofit fontScale="55000" lnSpcReduction="20000"/>
          </a:bodyPr>
          <a:lstStyle/>
          <a:p>
            <a:pPr algn="l" rtl="0" fontAlgn="base"/>
            <a:r>
              <a:rPr lang="en-US" sz="1800" b="0" i="0">
                <a:solidFill>
                  <a:srgbClr val="000000"/>
                </a:solidFill>
                <a:effectLst/>
                <a:latin typeface="Calibri" panose="020F0502020204030204" pitchFamily="34" charset="0"/>
              </a:rPr>
              <a:t>Agency Management system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Quoting system integrated with Agency Management System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Website with landing pages*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Paid social media management*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E-signature*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Electronic Fax*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Registered email*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Marketing automation</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Antivirus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Offsite Backup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Managed technology services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Managed cyber protection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Offsite and onsite backup </a:t>
            </a:r>
            <a:endParaRPr lang="en-US" b="0" i="0">
              <a:solidFill>
                <a:srgbClr val="000000"/>
              </a:solidFill>
              <a:effectLst/>
              <a:latin typeface="Segoe UI" panose="020B0502040204020203" pitchFamily="34" charset="0"/>
            </a:endParaRPr>
          </a:p>
        </p:txBody>
      </p:sp>
      <p:sp>
        <p:nvSpPr>
          <p:cNvPr id="22" name="Text Placeholder 21">
            <a:extLst>
              <a:ext uri="{FF2B5EF4-FFF2-40B4-BE49-F238E27FC236}">
                <a16:creationId xmlns:a16="http://schemas.microsoft.com/office/drawing/2014/main" id="{6F8BF48D-E13B-4126-81F7-8BCC3D22C436}"/>
              </a:ext>
            </a:extLst>
          </p:cNvPr>
          <p:cNvSpPr>
            <a:spLocks noGrp="1"/>
          </p:cNvSpPr>
          <p:nvPr>
            <p:ph type="body" sz="quarter" idx="14"/>
          </p:nvPr>
        </p:nvSpPr>
        <p:spPr/>
        <p:txBody>
          <a:bodyPr anchor="ctr" anchorCtr="1"/>
          <a:lstStyle/>
          <a:p>
            <a:r>
              <a:rPr lang="en-US" dirty="0"/>
              <a:t>Better</a:t>
            </a:r>
          </a:p>
        </p:txBody>
      </p:sp>
    </p:spTree>
    <p:extLst>
      <p:ext uri="{BB962C8B-B14F-4D97-AF65-F5344CB8AC3E}">
        <p14:creationId xmlns:p14="http://schemas.microsoft.com/office/powerpoint/2010/main" val="585846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1">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itle 13">
            <a:extLst>
              <a:ext uri="{FF2B5EF4-FFF2-40B4-BE49-F238E27FC236}">
                <a16:creationId xmlns:a16="http://schemas.microsoft.com/office/drawing/2014/main" id="{BD9EE624-0D23-4FA7-B5F8-0C4EF9145B7A}"/>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Agency Technology Stack - Good</a:t>
            </a:r>
          </a:p>
        </p:txBody>
      </p:sp>
      <p:sp>
        <p:nvSpPr>
          <p:cNvPr id="26" name="Rectangle 25">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1" name="Content Placeholder 15">
            <a:extLst>
              <a:ext uri="{FF2B5EF4-FFF2-40B4-BE49-F238E27FC236}">
                <a16:creationId xmlns:a16="http://schemas.microsoft.com/office/drawing/2014/main" id="{EC88F336-22DA-4AA5-9D79-75150C4832BB}"/>
              </a:ext>
            </a:extLst>
          </p:cNvPr>
          <p:cNvGraphicFramePr>
            <a:graphicFrameLocks noGrp="1"/>
          </p:cNvGraphicFramePr>
          <p:nvPr>
            <p:ph idx="1"/>
            <p:extLst>
              <p:ext uri="{D42A27DB-BD31-4B8C-83A1-F6EECF244321}">
                <p14:modId xmlns:p14="http://schemas.microsoft.com/office/powerpoint/2010/main" val="155806329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9820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18" name="Rectangle 2"/>
          <p:cNvSpPr>
            <a:spLocks noGrp="1" noChangeArrowheads="1"/>
          </p:cNvSpPr>
          <p:nvPr>
            <p:ph type="title"/>
          </p:nvPr>
        </p:nvSpPr>
        <p:spPr>
          <a:xfrm>
            <a:off x="492370" y="516835"/>
            <a:ext cx="3084844" cy="5772840"/>
          </a:xfrm>
        </p:spPr>
        <p:txBody>
          <a:bodyPr anchor="ctr">
            <a:normAutofit/>
          </a:bodyPr>
          <a:lstStyle/>
          <a:p>
            <a:pPr eaLnBrk="1" hangingPunct="1"/>
            <a:r>
              <a:rPr lang="en-US" altLang="en-US" sz="3600" dirty="0">
                <a:solidFill>
                  <a:srgbClr val="FFFFFF"/>
                </a:solidFill>
              </a:rPr>
              <a:t>The System Selection Process</a:t>
            </a:r>
          </a:p>
        </p:txBody>
      </p:sp>
      <p:sp>
        <p:nvSpPr>
          <p:cNvPr id="80" name="Rectangle 79">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20" name="Date Placeholder 3"/>
          <p:cNvSpPr>
            <a:spLocks noGrp="1"/>
          </p:cNvSpPr>
          <p:nvPr>
            <p:ph type="dt" sz="quarter" idx="4294967295"/>
          </p:nvPr>
        </p:nvSpPr>
        <p:spPr>
          <a:xfrm>
            <a:off x="492370" y="6459785"/>
            <a:ext cx="1735371"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tx1"/>
              </a:buClr>
              <a:buChar char="•"/>
              <a:defRPr sz="3200">
                <a:solidFill>
                  <a:schemeClr val="tx1"/>
                </a:solidFill>
                <a:latin typeface="Verdana" pitchFamily="34" charset="0"/>
              </a:defRPr>
            </a:lvl1pPr>
            <a:lvl2pPr marL="742950" indent="-285750">
              <a:spcBef>
                <a:spcPct val="20000"/>
              </a:spcBef>
              <a:buClr>
                <a:schemeClr val="tx1"/>
              </a:buClr>
              <a:buFont typeface="Arial" charset="0"/>
              <a:buChar char="–"/>
              <a:defRPr sz="2800">
                <a:solidFill>
                  <a:schemeClr val="tx1"/>
                </a:solidFill>
                <a:latin typeface="Verdana" pitchFamily="34" charset="0"/>
              </a:defRPr>
            </a:lvl2pPr>
            <a:lvl3pPr marL="1143000" indent="-228600">
              <a:spcBef>
                <a:spcPct val="20000"/>
              </a:spcBef>
              <a:buClr>
                <a:schemeClr val="tx1"/>
              </a:buClr>
              <a:buChar char="•"/>
              <a:defRPr sz="2400">
                <a:solidFill>
                  <a:schemeClr val="tx1"/>
                </a:solidFill>
                <a:latin typeface="Verdana" pitchFamily="34" charset="0"/>
              </a:defRPr>
            </a:lvl3pPr>
            <a:lvl4pPr marL="1600200" indent="-228600">
              <a:spcBef>
                <a:spcPct val="20000"/>
              </a:spcBef>
              <a:buClr>
                <a:schemeClr val="tx1"/>
              </a:buClr>
              <a:buChar char="–"/>
              <a:defRPr sz="2000">
                <a:solidFill>
                  <a:schemeClr val="tx1"/>
                </a:solidFill>
                <a:latin typeface="Verdana" pitchFamily="34" charset="0"/>
              </a:defRPr>
            </a:lvl4pPr>
            <a:lvl5pPr marL="2057400" indent="-228600">
              <a:spcBef>
                <a:spcPct val="20000"/>
              </a:spcBef>
              <a:buClr>
                <a:schemeClr val="tx1"/>
              </a:buClr>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itchFamily="34" charset="0"/>
              </a:defRPr>
            </a:lvl9pPr>
          </a:lstStyle>
          <a:p>
            <a:pPr>
              <a:lnSpc>
                <a:spcPct val="90000"/>
              </a:lnSpc>
              <a:spcBef>
                <a:spcPct val="0"/>
              </a:spcBef>
              <a:spcAft>
                <a:spcPts val="600"/>
              </a:spcAft>
              <a:buClrTx/>
              <a:buFontTx/>
              <a:buNone/>
            </a:pPr>
            <a:fld id="{6AF95E00-35C3-4A28-A46F-D0A940693E5E}" type="datetime1">
              <a:rPr lang="en-US" altLang="en-US" sz="1800">
                <a:latin typeface="Times New Roman" pitchFamily="18" charset="0"/>
              </a:rPr>
              <a:pPr>
                <a:lnSpc>
                  <a:spcPct val="90000"/>
                </a:lnSpc>
                <a:spcBef>
                  <a:spcPct val="0"/>
                </a:spcBef>
                <a:spcAft>
                  <a:spcPts val="600"/>
                </a:spcAft>
                <a:buClrTx/>
                <a:buFontTx/>
                <a:buNone/>
              </a:pPr>
              <a:t>5/3/2021</a:t>
            </a:fld>
            <a:endParaRPr lang="en-US" altLang="en-US" sz="1800">
              <a:latin typeface="Times New Roman" pitchFamily="18" charset="0"/>
            </a:endParaRPr>
          </a:p>
        </p:txBody>
      </p:sp>
      <p:sp>
        <p:nvSpPr>
          <p:cNvPr id="9222" name="Slide Number Placeholder 5"/>
          <p:cNvSpPr>
            <a:spLocks noGrp="1"/>
          </p:cNvSpPr>
          <p:nvPr>
            <p:ph type="sldNum" sz="quarter" idx="11"/>
          </p:nvPr>
        </p:nvSpPr>
        <p:spPr>
          <a:xfrm>
            <a:off x="10123055" y="6459785"/>
            <a:ext cx="108942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tx1"/>
              </a:buClr>
              <a:buChar char="•"/>
              <a:defRPr sz="3200">
                <a:solidFill>
                  <a:schemeClr val="tx1"/>
                </a:solidFill>
                <a:latin typeface="Verdana" pitchFamily="34" charset="0"/>
              </a:defRPr>
            </a:lvl1pPr>
            <a:lvl2pPr marL="742950" indent="-285750">
              <a:spcBef>
                <a:spcPct val="20000"/>
              </a:spcBef>
              <a:buClr>
                <a:schemeClr val="tx1"/>
              </a:buClr>
              <a:buFont typeface="Arial" charset="0"/>
              <a:buChar char="–"/>
              <a:defRPr sz="2800">
                <a:solidFill>
                  <a:schemeClr val="tx1"/>
                </a:solidFill>
                <a:latin typeface="Verdana" pitchFamily="34" charset="0"/>
              </a:defRPr>
            </a:lvl2pPr>
            <a:lvl3pPr marL="1143000" indent="-228600">
              <a:spcBef>
                <a:spcPct val="20000"/>
              </a:spcBef>
              <a:buClr>
                <a:schemeClr val="tx1"/>
              </a:buClr>
              <a:buChar char="•"/>
              <a:defRPr sz="2400">
                <a:solidFill>
                  <a:schemeClr val="tx1"/>
                </a:solidFill>
                <a:latin typeface="Verdana" pitchFamily="34" charset="0"/>
              </a:defRPr>
            </a:lvl3pPr>
            <a:lvl4pPr marL="1600200" indent="-228600">
              <a:spcBef>
                <a:spcPct val="20000"/>
              </a:spcBef>
              <a:buClr>
                <a:schemeClr val="tx1"/>
              </a:buClr>
              <a:buChar char="–"/>
              <a:defRPr sz="2000">
                <a:solidFill>
                  <a:schemeClr val="tx1"/>
                </a:solidFill>
                <a:latin typeface="Verdana" pitchFamily="34" charset="0"/>
              </a:defRPr>
            </a:lvl4pPr>
            <a:lvl5pPr marL="2057400" indent="-228600">
              <a:spcBef>
                <a:spcPct val="20000"/>
              </a:spcBef>
              <a:buClr>
                <a:schemeClr val="tx1"/>
              </a:buClr>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Verdana" pitchFamily="34" charset="0"/>
              </a:defRPr>
            </a:lvl9pPr>
          </a:lstStyle>
          <a:p>
            <a:pPr>
              <a:lnSpc>
                <a:spcPct val="90000"/>
              </a:lnSpc>
              <a:spcBef>
                <a:spcPct val="0"/>
              </a:spcBef>
              <a:spcAft>
                <a:spcPts val="600"/>
              </a:spcAft>
              <a:buClrTx/>
              <a:buFontTx/>
              <a:buNone/>
            </a:pPr>
            <a:fld id="{0144F832-C67B-4785-8B00-8092496DF79B}" type="slidenum">
              <a:rPr lang="en-US" altLang="en-US" sz="1800">
                <a:solidFill>
                  <a:schemeClr val="tx2"/>
                </a:solidFill>
                <a:latin typeface="Times New Roman" pitchFamily="18" charset="0"/>
              </a:rPr>
              <a:pPr>
                <a:lnSpc>
                  <a:spcPct val="90000"/>
                </a:lnSpc>
                <a:spcBef>
                  <a:spcPct val="0"/>
                </a:spcBef>
                <a:spcAft>
                  <a:spcPts val="600"/>
                </a:spcAft>
                <a:buClrTx/>
                <a:buFontTx/>
                <a:buNone/>
              </a:pPr>
              <a:t>16</a:t>
            </a:fld>
            <a:endParaRPr lang="en-US" altLang="en-US" sz="1800">
              <a:solidFill>
                <a:schemeClr val="tx2"/>
              </a:solidFill>
              <a:latin typeface="Times New Roman" pitchFamily="18" charset="0"/>
            </a:endParaRPr>
          </a:p>
        </p:txBody>
      </p:sp>
      <p:graphicFrame>
        <p:nvGraphicFramePr>
          <p:cNvPr id="9224" name="Rectangle 3">
            <a:extLst>
              <a:ext uri="{FF2B5EF4-FFF2-40B4-BE49-F238E27FC236}">
                <a16:creationId xmlns:a16="http://schemas.microsoft.com/office/drawing/2014/main" id="{82EF1F0B-3031-4FB3-8010-72C57C6E3A56}"/>
              </a:ext>
            </a:extLst>
          </p:cNvPr>
          <p:cNvGraphicFramePr>
            <a:graphicFrameLocks noGrp="1"/>
          </p:cNvGraphicFramePr>
          <p:nvPr>
            <p:ph idx="1"/>
            <p:extLst>
              <p:ext uri="{D42A27DB-BD31-4B8C-83A1-F6EECF244321}">
                <p14:modId xmlns:p14="http://schemas.microsoft.com/office/powerpoint/2010/main" val="377997550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itle 13">
            <a:extLst>
              <a:ext uri="{FF2B5EF4-FFF2-40B4-BE49-F238E27FC236}">
                <a16:creationId xmlns:a16="http://schemas.microsoft.com/office/drawing/2014/main" id="{BD9EE624-0D23-4FA7-B5F8-0C4EF9145B7A}"/>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Agency Technology Stack – Better</a:t>
            </a:r>
          </a:p>
        </p:txBody>
      </p:sp>
      <p:sp>
        <p:nvSpPr>
          <p:cNvPr id="29" name="Rectangle 28">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1" name="Content Placeholder 18">
            <a:extLst>
              <a:ext uri="{FF2B5EF4-FFF2-40B4-BE49-F238E27FC236}">
                <a16:creationId xmlns:a16="http://schemas.microsoft.com/office/drawing/2014/main" id="{AA26FB29-3DCE-408A-A15D-FAD64CD3100E}"/>
              </a:ext>
            </a:extLst>
          </p:cNvPr>
          <p:cNvGraphicFramePr>
            <a:graphicFrameLocks noGrp="1"/>
          </p:cNvGraphicFramePr>
          <p:nvPr>
            <p:ph idx="1"/>
            <p:extLst>
              <p:ext uri="{D42A27DB-BD31-4B8C-83A1-F6EECF244321}">
                <p14:modId xmlns:p14="http://schemas.microsoft.com/office/powerpoint/2010/main" val="282743495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5604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Overview of Electronic Insurance Transactions</a:t>
            </a:r>
          </a:p>
        </p:txBody>
      </p:sp>
      <p:sp>
        <p:nvSpPr>
          <p:cNvPr id="3" name="Content Placeholder 2"/>
          <p:cNvSpPr>
            <a:spLocks noGrp="1"/>
          </p:cNvSpPr>
          <p:nvPr>
            <p:ph idx="1"/>
          </p:nvPr>
        </p:nvSpPr>
        <p:spPr/>
        <p:txBody>
          <a:bodyPr/>
          <a:lstStyle/>
          <a:p>
            <a:r>
              <a:rPr lang="en-US" dirty="0"/>
              <a:t>Include</a:t>
            </a:r>
          </a:p>
          <a:p>
            <a:pPr lvl="1"/>
            <a:r>
              <a:rPr lang="en-US" dirty="0"/>
              <a:t>Electronic signature</a:t>
            </a:r>
          </a:p>
          <a:p>
            <a:pPr lvl="1"/>
            <a:r>
              <a:rPr lang="en-US" dirty="0"/>
              <a:t>Electronic notification</a:t>
            </a:r>
          </a:p>
          <a:p>
            <a:pPr lvl="1"/>
            <a:r>
              <a:rPr lang="en-US" dirty="0"/>
              <a:t>Electronic delivery</a:t>
            </a:r>
          </a:p>
          <a:p>
            <a:pPr lvl="1"/>
            <a:r>
              <a:rPr lang="en-US" dirty="0"/>
              <a:t>Other electronic transactions</a:t>
            </a:r>
          </a:p>
          <a:p>
            <a:r>
              <a:rPr lang="en-US" dirty="0"/>
              <a:t>Legal Basis</a:t>
            </a:r>
          </a:p>
          <a:p>
            <a:pPr lvl="1"/>
            <a:r>
              <a:rPr lang="en-US" dirty="0"/>
              <a:t>Federal E-SIGN Act</a:t>
            </a:r>
          </a:p>
          <a:p>
            <a:pPr lvl="1"/>
            <a:r>
              <a:rPr lang="en-US" dirty="0"/>
              <a:t>State’s version of the Uniform </a:t>
            </a:r>
            <a:br>
              <a:rPr lang="en-US" dirty="0"/>
            </a:br>
            <a:r>
              <a:rPr lang="en-US" dirty="0"/>
              <a:t>Electronic Transactions Act (UETA)</a:t>
            </a:r>
          </a:p>
          <a:p>
            <a:pPr lvl="1"/>
            <a:r>
              <a:rPr lang="en-US" dirty="0"/>
              <a:t>State regulations</a:t>
            </a:r>
          </a:p>
        </p:txBody>
      </p:sp>
      <p:sp>
        <p:nvSpPr>
          <p:cNvPr id="4" name="Slide Number Placeholder 3"/>
          <p:cNvSpPr>
            <a:spLocks noGrp="1"/>
          </p:cNvSpPr>
          <p:nvPr>
            <p:ph type="sldNum" sz="quarter" idx="10"/>
          </p:nvPr>
        </p:nvSpPr>
        <p:spPr/>
        <p:txBody>
          <a:bodyPr/>
          <a:lstStyle/>
          <a:p>
            <a:fld id="{69233210-FD1D-4643-A408-4B2BDEE02D8B}" type="slidenum">
              <a:rPr lang="en-US" smtClean="0"/>
              <a:pPr/>
              <a:t>18</a:t>
            </a:fld>
            <a:endParaRPr lang="en-US"/>
          </a:p>
        </p:txBody>
      </p:sp>
    </p:spTree>
    <p:extLst>
      <p:ext uri="{BB962C8B-B14F-4D97-AF65-F5344CB8AC3E}">
        <p14:creationId xmlns:p14="http://schemas.microsoft.com/office/powerpoint/2010/main" val="188861294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E-Signature Benefits</a:t>
            </a:r>
          </a:p>
        </p:txBody>
      </p:sp>
      <p:sp>
        <p:nvSpPr>
          <p:cNvPr id="3" name="Text Placeholder 2"/>
          <p:cNvSpPr>
            <a:spLocks noGrp="1"/>
          </p:cNvSpPr>
          <p:nvPr>
            <p:ph type="body" idx="1"/>
          </p:nvPr>
        </p:nvSpPr>
        <p:spPr/>
        <p:txBody>
          <a:bodyPr/>
          <a:lstStyle/>
          <a:p>
            <a:pPr algn="ctr"/>
            <a:r>
              <a:rPr lang="en-US" sz="3200" u="sng" dirty="0"/>
              <a:t>Consumer</a:t>
            </a:r>
          </a:p>
        </p:txBody>
      </p:sp>
      <p:sp>
        <p:nvSpPr>
          <p:cNvPr id="5" name="Text Placeholder 4"/>
          <p:cNvSpPr>
            <a:spLocks noGrp="1"/>
          </p:cNvSpPr>
          <p:nvPr>
            <p:ph type="body" sz="half" idx="3"/>
          </p:nvPr>
        </p:nvSpPr>
        <p:spPr/>
        <p:txBody>
          <a:bodyPr/>
          <a:lstStyle/>
          <a:p>
            <a:pPr algn="ctr"/>
            <a:r>
              <a:rPr lang="en-US" sz="3200" u="sng" dirty="0"/>
              <a:t>Agency</a:t>
            </a:r>
          </a:p>
        </p:txBody>
      </p:sp>
      <p:sp>
        <p:nvSpPr>
          <p:cNvPr id="4" name="Content Placeholder 3"/>
          <p:cNvSpPr>
            <a:spLocks noGrp="1"/>
          </p:cNvSpPr>
          <p:nvPr>
            <p:ph sz="half" idx="2"/>
          </p:nvPr>
        </p:nvSpPr>
        <p:spPr/>
        <p:txBody>
          <a:bodyPr/>
          <a:lstStyle/>
          <a:p>
            <a:r>
              <a:rPr lang="en-US" dirty="0"/>
              <a:t>Changing Expectations</a:t>
            </a:r>
          </a:p>
          <a:p>
            <a:r>
              <a:rPr lang="en-US" dirty="0"/>
              <a:t>Better Experience</a:t>
            </a:r>
          </a:p>
          <a:p>
            <a:r>
              <a:rPr lang="en-US" dirty="0"/>
              <a:t>Saves Time</a:t>
            </a:r>
          </a:p>
          <a:p>
            <a:r>
              <a:rPr lang="en-US" dirty="0"/>
              <a:t>Anywhere</a:t>
            </a:r>
          </a:p>
          <a:p>
            <a:r>
              <a:rPr lang="en-US" dirty="0"/>
              <a:t>Anytime</a:t>
            </a:r>
          </a:p>
          <a:p>
            <a:r>
              <a:rPr lang="en-US" dirty="0"/>
              <a:t>Any device</a:t>
            </a:r>
          </a:p>
        </p:txBody>
      </p:sp>
      <p:sp>
        <p:nvSpPr>
          <p:cNvPr id="6" name="Content Placeholder 5"/>
          <p:cNvSpPr>
            <a:spLocks noGrp="1"/>
          </p:cNvSpPr>
          <p:nvPr>
            <p:ph sz="half" idx="4"/>
          </p:nvPr>
        </p:nvSpPr>
        <p:spPr/>
        <p:txBody>
          <a:bodyPr/>
          <a:lstStyle/>
          <a:p>
            <a:r>
              <a:rPr lang="en-US" dirty="0"/>
              <a:t>Reduced Cost</a:t>
            </a:r>
          </a:p>
          <a:p>
            <a:r>
              <a:rPr lang="en-US" dirty="0"/>
              <a:t>Workflow improvement</a:t>
            </a:r>
          </a:p>
          <a:p>
            <a:r>
              <a:rPr lang="en-US" dirty="0"/>
              <a:t>Stronger security</a:t>
            </a:r>
          </a:p>
          <a:p>
            <a:r>
              <a:rPr lang="en-US" dirty="0"/>
              <a:t>Stronger E&amp;O</a:t>
            </a:r>
          </a:p>
          <a:p>
            <a:r>
              <a:rPr lang="en-US" dirty="0"/>
              <a:t>Improved Client Satisfaction</a:t>
            </a:r>
          </a:p>
          <a:p>
            <a:r>
              <a:rPr lang="en-US" dirty="0"/>
              <a:t>Better Retention</a:t>
            </a:r>
          </a:p>
        </p:txBody>
      </p:sp>
    </p:spTree>
    <p:extLst>
      <p:ext uri="{BB962C8B-B14F-4D97-AF65-F5344CB8AC3E}">
        <p14:creationId xmlns:p14="http://schemas.microsoft.com/office/powerpoint/2010/main" val="3710801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BD383DF1-7254-436C-9B7E-EC0D3E7D2783}"/>
              </a:ext>
            </a:extLst>
          </p:cNvPr>
          <p:cNvSpPr txBox="1">
            <a:spLocks/>
          </p:cNvSpPr>
          <p:nvPr/>
        </p:nvSpPr>
        <p:spPr>
          <a:xfrm>
            <a:off x="1937998" y="1048241"/>
            <a:ext cx="9255671" cy="4311544"/>
          </a:xfrm>
        </p:spPr>
        <p:txBody>
          <a:bodyPr>
            <a:norm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4800" dirty="0"/>
              <a:t>“It isn’t that entrepreneurs are smarter than companies, it’s that they are trying more crazy ideas, taking more shots on goal.” </a:t>
            </a:r>
            <a:endParaRPr lang="en-US" sz="7200" dirty="0"/>
          </a:p>
        </p:txBody>
      </p:sp>
      <p:sp>
        <p:nvSpPr>
          <p:cNvPr id="6" name="Text Placeholder 1">
            <a:extLst>
              <a:ext uri="{FF2B5EF4-FFF2-40B4-BE49-F238E27FC236}">
                <a16:creationId xmlns:a16="http://schemas.microsoft.com/office/drawing/2014/main" id="{BEEF056C-DC92-4889-B9F9-71C3BE58668A}"/>
              </a:ext>
            </a:extLst>
          </p:cNvPr>
          <p:cNvSpPr txBox="1">
            <a:spLocks/>
          </p:cNvSpPr>
          <p:nvPr/>
        </p:nvSpPr>
        <p:spPr>
          <a:xfrm>
            <a:off x="679153" y="477080"/>
            <a:ext cx="1352783" cy="2650369"/>
          </a:xfrm>
          <a:prstGeom prst="rect">
            <a:avLst/>
          </a:prstGeom>
        </p:spPr>
        <p:txBody>
          <a:bodyPr vert="horz" lIns="121920" tIns="60960" rIns="121920" bIns="6096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999" b="1" dirty="0">
                <a:solidFill>
                  <a:schemeClr val="bg2"/>
                </a:solidFill>
                <a:latin typeface="Microsoft Sans Serif"/>
                <a:cs typeface="Microsoft Sans Serif"/>
              </a:rPr>
              <a:t>“</a:t>
            </a:r>
          </a:p>
        </p:txBody>
      </p:sp>
      <p:sp>
        <p:nvSpPr>
          <p:cNvPr id="7" name="Text Placeholder 1">
            <a:extLst>
              <a:ext uri="{FF2B5EF4-FFF2-40B4-BE49-F238E27FC236}">
                <a16:creationId xmlns:a16="http://schemas.microsoft.com/office/drawing/2014/main" id="{67069D63-FEBC-4741-8113-09537CE3FEA9}"/>
              </a:ext>
            </a:extLst>
          </p:cNvPr>
          <p:cNvSpPr txBox="1">
            <a:spLocks/>
          </p:cNvSpPr>
          <p:nvPr/>
        </p:nvSpPr>
        <p:spPr>
          <a:xfrm rot="10800000">
            <a:off x="10132846" y="3204013"/>
            <a:ext cx="1440799" cy="1867152"/>
          </a:xfrm>
          <a:prstGeom prst="rect">
            <a:avLst/>
          </a:prstGeom>
        </p:spPr>
        <p:txBody>
          <a:bodyPr vert="horz" lIns="121920" tIns="60960" rIns="121920" bIns="6096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999" b="1" dirty="0">
                <a:solidFill>
                  <a:schemeClr val="bg2"/>
                </a:solidFill>
                <a:latin typeface="Microsoft Sans Serif"/>
                <a:cs typeface="Microsoft Sans Serif"/>
              </a:rPr>
              <a:t>“</a:t>
            </a:r>
          </a:p>
        </p:txBody>
      </p:sp>
      <p:sp>
        <p:nvSpPr>
          <p:cNvPr id="8" name="TextBox 7">
            <a:extLst>
              <a:ext uri="{FF2B5EF4-FFF2-40B4-BE49-F238E27FC236}">
                <a16:creationId xmlns:a16="http://schemas.microsoft.com/office/drawing/2014/main" id="{0E48D55A-E31F-4F6F-8842-ADEEE7F10612}"/>
              </a:ext>
            </a:extLst>
          </p:cNvPr>
          <p:cNvSpPr txBox="1"/>
          <p:nvPr/>
        </p:nvSpPr>
        <p:spPr>
          <a:xfrm>
            <a:off x="2492188" y="5495428"/>
            <a:ext cx="7640659" cy="584775"/>
          </a:xfrm>
          <a:prstGeom prst="rect">
            <a:avLst/>
          </a:prstGeom>
          <a:noFill/>
        </p:spPr>
        <p:txBody>
          <a:bodyPr wrap="square" rtlCol="0">
            <a:spAutoFit/>
          </a:bodyPr>
          <a:lstStyle/>
          <a:p>
            <a:pPr algn="ctr"/>
            <a:r>
              <a:rPr lang="en-US" sz="3200" dirty="0"/>
              <a:t>Peter </a:t>
            </a:r>
            <a:r>
              <a:rPr lang="en-US" sz="3200" dirty="0" err="1"/>
              <a:t>Diamandis</a:t>
            </a:r>
            <a:r>
              <a:rPr lang="en-US" sz="3200" dirty="0"/>
              <a:t>, founder of the XPRIZE</a:t>
            </a:r>
          </a:p>
        </p:txBody>
      </p:sp>
    </p:spTree>
    <p:extLst>
      <p:ext uri="{BB962C8B-B14F-4D97-AF65-F5344CB8AC3E}">
        <p14:creationId xmlns:p14="http://schemas.microsoft.com/office/powerpoint/2010/main" val="3020157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piece of paper&#10;&#10;Photo by Dose Media on Unsplash">
            <a:extLst>
              <a:ext uri="{FF2B5EF4-FFF2-40B4-BE49-F238E27FC236}">
                <a16:creationId xmlns:a16="http://schemas.microsoft.com/office/drawing/2014/main" id="{50445B66-5C6B-4E69-9D60-5DCE9D2AB7A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343650"/>
          </a:xfrm>
          <a:prstGeom prst="rect">
            <a:avLst/>
          </a:prstGeom>
        </p:spPr>
      </p:pic>
      <p:sp>
        <p:nvSpPr>
          <p:cNvPr id="254978" name="Rectangle 2"/>
          <p:cNvSpPr>
            <a:spLocks noGrp="1" noChangeArrowheads="1"/>
          </p:cNvSpPr>
          <p:nvPr>
            <p:ph type="title"/>
          </p:nvPr>
        </p:nvSpPr>
        <p:spPr/>
        <p:txBody>
          <a:bodyPr/>
          <a:lstStyle/>
          <a:p>
            <a:r>
              <a:rPr lang="en-US" altLang="en-US" dirty="0">
                <a:latin typeface="Arial" charset="0"/>
              </a:rPr>
              <a:t>An Electronic Signature can be:</a:t>
            </a:r>
          </a:p>
        </p:txBody>
      </p:sp>
      <p:sp>
        <p:nvSpPr>
          <p:cNvPr id="254979" name="Rectangle 3"/>
          <p:cNvSpPr>
            <a:spLocks noGrp="1" noChangeArrowheads="1"/>
          </p:cNvSpPr>
          <p:nvPr>
            <p:ph type="body" idx="1"/>
          </p:nvPr>
        </p:nvSpPr>
        <p:spPr>
          <a:xfrm>
            <a:off x="2362200" y="1752600"/>
            <a:ext cx="7772400" cy="4267200"/>
          </a:xfrm>
        </p:spPr>
        <p:txBody>
          <a:bodyPr>
            <a:normAutofit/>
          </a:bodyPr>
          <a:lstStyle/>
          <a:p>
            <a:pPr>
              <a:defRPr/>
            </a:pPr>
            <a:r>
              <a:rPr lang="en-US" sz="3600" dirty="0"/>
              <a:t>A Digitized Handwritten Signature...</a:t>
            </a:r>
          </a:p>
          <a:p>
            <a:pPr>
              <a:defRPr/>
            </a:pPr>
            <a:r>
              <a:rPr lang="en-US" sz="3600" dirty="0"/>
              <a:t>The Typed Name of an Individual</a:t>
            </a:r>
          </a:p>
          <a:p>
            <a:pPr>
              <a:defRPr/>
            </a:pPr>
            <a:r>
              <a:rPr lang="en-US" sz="3600" dirty="0"/>
              <a:t>Click “I Agree” button</a:t>
            </a:r>
          </a:p>
          <a:p>
            <a:pPr>
              <a:defRPr/>
            </a:pPr>
            <a:r>
              <a:rPr lang="en-US" sz="3600" dirty="0"/>
              <a:t>A Secret Code or a Pin Number</a:t>
            </a:r>
          </a:p>
          <a:p>
            <a:pPr>
              <a:defRPr/>
            </a:pPr>
            <a:r>
              <a:rPr lang="en-US" sz="3600" dirty="0"/>
              <a:t>An audio recording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4437885"/>
            <a:ext cx="4806706" cy="15819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8467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1026"/>
          <p:cNvSpPr>
            <a:spLocks noGrp="1" noChangeArrowheads="1"/>
          </p:cNvSpPr>
          <p:nvPr>
            <p:ph type="title"/>
          </p:nvPr>
        </p:nvSpPr>
        <p:spPr/>
        <p:txBody>
          <a:bodyPr/>
          <a:lstStyle/>
          <a:p>
            <a:r>
              <a:rPr lang="en-US" altLang="en-US" dirty="0">
                <a:latin typeface="Arial" charset="0"/>
              </a:rPr>
              <a:t>A Digital Signature </a:t>
            </a:r>
            <a:r>
              <a:rPr lang="en-US" altLang="en-US" u="sng" dirty="0">
                <a:latin typeface="Arial" charset="0"/>
              </a:rPr>
              <a:t>IS</a:t>
            </a:r>
            <a:r>
              <a:rPr lang="en-US" altLang="en-US" dirty="0">
                <a:latin typeface="Arial" charset="0"/>
              </a:rPr>
              <a:t>:</a:t>
            </a:r>
            <a:endParaRPr lang="en-US" altLang="en-US" dirty="0">
              <a:solidFill>
                <a:schemeClr val="tx1"/>
              </a:solidFill>
              <a:latin typeface="Arial" charset="0"/>
            </a:endParaRPr>
          </a:p>
        </p:txBody>
      </p:sp>
      <p:sp>
        <p:nvSpPr>
          <p:cNvPr id="257027" name="Rectangle 1027"/>
          <p:cNvSpPr>
            <a:spLocks noGrp="1" noChangeArrowheads="1"/>
          </p:cNvSpPr>
          <p:nvPr>
            <p:ph type="body" idx="1"/>
          </p:nvPr>
        </p:nvSpPr>
        <p:spPr>
          <a:xfrm>
            <a:off x="2349500" y="1524000"/>
            <a:ext cx="7772400" cy="4114800"/>
          </a:xfrm>
        </p:spPr>
        <p:txBody>
          <a:bodyPr>
            <a:normAutofit/>
          </a:bodyPr>
          <a:lstStyle/>
          <a:p>
            <a:pPr>
              <a:defRPr/>
            </a:pPr>
            <a:r>
              <a:rPr lang="en-US" sz="3600" dirty="0"/>
              <a:t>Technology Platform</a:t>
            </a:r>
          </a:p>
          <a:p>
            <a:pPr>
              <a:defRPr/>
            </a:pPr>
            <a:r>
              <a:rPr lang="en-US" sz="3600" dirty="0"/>
              <a:t>A more secure way of signing electronic documents </a:t>
            </a:r>
          </a:p>
          <a:p>
            <a:pPr>
              <a:defRPr/>
            </a:pPr>
            <a:r>
              <a:rPr lang="en-US" sz="3800" dirty="0"/>
              <a:t>Provides a High Level of Security</a:t>
            </a:r>
          </a:p>
          <a:p>
            <a:pPr>
              <a:defRPr/>
            </a:pPr>
            <a:r>
              <a:rPr lang="en-US" sz="3800" dirty="0"/>
              <a:t>Virtually Impossible to Forge </a:t>
            </a:r>
          </a:p>
        </p:txBody>
      </p:sp>
    </p:spTree>
    <p:extLst>
      <p:ext uri="{BB962C8B-B14F-4D97-AF65-F5344CB8AC3E}">
        <p14:creationId xmlns:p14="http://schemas.microsoft.com/office/powerpoint/2010/main" val="2195064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itle 13">
            <a:extLst>
              <a:ext uri="{FF2B5EF4-FFF2-40B4-BE49-F238E27FC236}">
                <a16:creationId xmlns:a16="http://schemas.microsoft.com/office/drawing/2014/main" id="{BD9EE624-0D23-4FA7-B5F8-0C4EF9145B7A}"/>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Agency Technology Stack – Best </a:t>
            </a:r>
          </a:p>
        </p:txBody>
      </p:sp>
      <p:sp>
        <p:nvSpPr>
          <p:cNvPr id="28" name="Rectangle 27">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0" name="Content Placeholder 17">
            <a:extLst>
              <a:ext uri="{FF2B5EF4-FFF2-40B4-BE49-F238E27FC236}">
                <a16:creationId xmlns:a16="http://schemas.microsoft.com/office/drawing/2014/main" id="{953DB9E1-B0BB-4555-AD08-01962326377B}"/>
              </a:ext>
            </a:extLst>
          </p:cNvPr>
          <p:cNvGraphicFramePr>
            <a:graphicFrameLocks noGrp="1"/>
          </p:cNvGraphicFramePr>
          <p:nvPr>
            <p:ph idx="1"/>
            <p:extLst>
              <p:ext uri="{D42A27DB-BD31-4B8C-83A1-F6EECF244321}">
                <p14:modId xmlns:p14="http://schemas.microsoft.com/office/powerpoint/2010/main" val="183106983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3959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4A3706E-963F-4720-94E1-AE5FF830A8DD}"/>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Maximize Your AMS Investment</a:t>
            </a:r>
          </a:p>
        </p:txBody>
      </p:sp>
      <p:sp>
        <p:nvSpPr>
          <p:cNvPr id="15" name="Rectangle 14">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5AD3F862-E74B-4E1F-9095-B88CB3DA8539}"/>
              </a:ext>
            </a:extLst>
          </p:cNvPr>
          <p:cNvSpPr>
            <a:spLocks noGrp="1"/>
          </p:cNvSpPr>
          <p:nvPr>
            <p:ph type="ftr" sz="quarter" idx="11"/>
          </p:nvPr>
        </p:nvSpPr>
        <p:spPr>
          <a:xfrm>
            <a:off x="4742017" y="6459785"/>
            <a:ext cx="5105169" cy="365125"/>
          </a:xfrm>
        </p:spPr>
        <p:txBody>
          <a:bodyPr>
            <a:normAutofit/>
          </a:bodyPr>
          <a:lstStyle/>
          <a:p>
            <a:pPr algn="l">
              <a:spcAft>
                <a:spcPts val="600"/>
              </a:spcAft>
              <a:defRPr/>
            </a:pPr>
            <a:r>
              <a:rPr lang="en-US" dirty="0">
                <a:solidFill>
                  <a:schemeClr val="tx2"/>
                </a:solidFill>
              </a:rPr>
              <a:t>(C)2021 Catalyit LLC</a:t>
            </a:r>
          </a:p>
        </p:txBody>
      </p:sp>
      <p:sp>
        <p:nvSpPr>
          <p:cNvPr id="5" name="Slide Number Placeholder 4">
            <a:extLst>
              <a:ext uri="{FF2B5EF4-FFF2-40B4-BE49-F238E27FC236}">
                <a16:creationId xmlns:a16="http://schemas.microsoft.com/office/drawing/2014/main" id="{5B1593F7-13A0-412C-82C7-5611FBB0E89B}"/>
              </a:ext>
            </a:extLst>
          </p:cNvPr>
          <p:cNvSpPr>
            <a:spLocks noGrp="1"/>
          </p:cNvSpPr>
          <p:nvPr>
            <p:ph type="sldNum" sz="quarter" idx="12"/>
          </p:nvPr>
        </p:nvSpPr>
        <p:spPr>
          <a:xfrm>
            <a:off x="10123055" y="6459785"/>
            <a:ext cx="1089428" cy="365125"/>
          </a:xfrm>
        </p:spPr>
        <p:txBody>
          <a:bodyPr>
            <a:normAutofit/>
          </a:bodyPr>
          <a:lstStyle/>
          <a:p>
            <a:pPr>
              <a:spcAft>
                <a:spcPts val="600"/>
              </a:spcAft>
              <a:defRPr/>
            </a:pPr>
            <a:fld id="{4F700E01-B9ED-49D6-8D4E-6B8771B202FD}" type="slidenum">
              <a:rPr lang="en-US">
                <a:solidFill>
                  <a:schemeClr val="tx2"/>
                </a:solidFill>
              </a:rPr>
              <a:pPr>
                <a:spcAft>
                  <a:spcPts val="600"/>
                </a:spcAft>
                <a:defRPr/>
              </a:pPr>
              <a:t>23</a:t>
            </a:fld>
            <a:endParaRPr lang="en-US">
              <a:solidFill>
                <a:schemeClr val="tx2"/>
              </a:solidFill>
            </a:endParaRPr>
          </a:p>
        </p:txBody>
      </p:sp>
      <p:graphicFrame>
        <p:nvGraphicFramePr>
          <p:cNvPr id="7" name="Content Placeholder 2">
            <a:extLst>
              <a:ext uri="{FF2B5EF4-FFF2-40B4-BE49-F238E27FC236}">
                <a16:creationId xmlns:a16="http://schemas.microsoft.com/office/drawing/2014/main" id="{A3D339EC-77B5-4B1A-8B2F-66F0447BD3E4}"/>
              </a:ext>
            </a:extLst>
          </p:cNvPr>
          <p:cNvGraphicFramePr>
            <a:graphicFrameLocks noGrp="1"/>
          </p:cNvGraphicFramePr>
          <p:nvPr>
            <p:ph idx="1"/>
            <p:extLst>
              <p:ext uri="{D42A27DB-BD31-4B8C-83A1-F6EECF244321}">
                <p14:modId xmlns:p14="http://schemas.microsoft.com/office/powerpoint/2010/main" val="73049702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0787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BD383DF1-7254-436C-9B7E-EC0D3E7D2783}"/>
              </a:ext>
            </a:extLst>
          </p:cNvPr>
          <p:cNvSpPr txBox="1">
            <a:spLocks/>
          </p:cNvSpPr>
          <p:nvPr/>
        </p:nvSpPr>
        <p:spPr>
          <a:xfrm>
            <a:off x="1937998" y="1048241"/>
            <a:ext cx="9255671" cy="4311544"/>
          </a:xfrm>
        </p:spPr>
        <p:txBody>
          <a:bodyPr>
            <a:normAutofit fontScale="85000" lnSpcReduction="10000"/>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4800" dirty="0"/>
              <a:t>These big trends are not that hard to spot (they get talked and written about a lot), but they can be strangely hard</a:t>
            </a:r>
          </a:p>
          <a:p>
            <a:r>
              <a:rPr lang="en-US" sz="4800" dirty="0"/>
              <a:t>for large organizations to embrace. We’re in the middle of an obvious one right now: </a:t>
            </a:r>
            <a:r>
              <a:rPr lang="en-US" sz="4800" b="1" dirty="0"/>
              <a:t>machine learning </a:t>
            </a:r>
            <a:r>
              <a:rPr lang="en-US" sz="4800" dirty="0"/>
              <a:t>and</a:t>
            </a:r>
          </a:p>
          <a:p>
            <a:r>
              <a:rPr lang="en-US" sz="4800" b="1" dirty="0"/>
              <a:t>artificial intelligence</a:t>
            </a:r>
            <a:r>
              <a:rPr lang="en-US" sz="4800" dirty="0"/>
              <a:t>.</a:t>
            </a:r>
          </a:p>
        </p:txBody>
      </p:sp>
      <p:sp>
        <p:nvSpPr>
          <p:cNvPr id="6" name="Text Placeholder 1">
            <a:extLst>
              <a:ext uri="{FF2B5EF4-FFF2-40B4-BE49-F238E27FC236}">
                <a16:creationId xmlns:a16="http://schemas.microsoft.com/office/drawing/2014/main" id="{BEEF056C-DC92-4889-B9F9-71C3BE58668A}"/>
              </a:ext>
            </a:extLst>
          </p:cNvPr>
          <p:cNvSpPr txBox="1">
            <a:spLocks/>
          </p:cNvSpPr>
          <p:nvPr/>
        </p:nvSpPr>
        <p:spPr>
          <a:xfrm>
            <a:off x="457200" y="152400"/>
            <a:ext cx="1352783" cy="2650369"/>
          </a:xfrm>
          <a:prstGeom prst="rect">
            <a:avLst/>
          </a:prstGeom>
        </p:spPr>
        <p:txBody>
          <a:bodyPr vert="horz" lIns="121920" tIns="60960" rIns="121920" bIns="6096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999" b="1" dirty="0">
                <a:solidFill>
                  <a:schemeClr val="bg2"/>
                </a:solidFill>
                <a:latin typeface="Microsoft Sans Serif"/>
                <a:cs typeface="Microsoft Sans Serif"/>
              </a:rPr>
              <a:t>“</a:t>
            </a:r>
          </a:p>
        </p:txBody>
      </p:sp>
      <p:sp>
        <p:nvSpPr>
          <p:cNvPr id="7" name="Text Placeholder 1">
            <a:extLst>
              <a:ext uri="{FF2B5EF4-FFF2-40B4-BE49-F238E27FC236}">
                <a16:creationId xmlns:a16="http://schemas.microsoft.com/office/drawing/2014/main" id="{67069D63-FEBC-4741-8113-09537CE3FEA9}"/>
              </a:ext>
            </a:extLst>
          </p:cNvPr>
          <p:cNvSpPr txBox="1">
            <a:spLocks/>
          </p:cNvSpPr>
          <p:nvPr/>
        </p:nvSpPr>
        <p:spPr>
          <a:xfrm rot="10800000">
            <a:off x="10446401" y="4305047"/>
            <a:ext cx="1440799" cy="1867152"/>
          </a:xfrm>
          <a:prstGeom prst="rect">
            <a:avLst/>
          </a:prstGeom>
        </p:spPr>
        <p:txBody>
          <a:bodyPr vert="horz" lIns="121920" tIns="60960" rIns="121920" bIns="6096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999" b="1" dirty="0">
                <a:solidFill>
                  <a:schemeClr val="bg2"/>
                </a:solidFill>
                <a:latin typeface="Microsoft Sans Serif"/>
                <a:cs typeface="Microsoft Sans Serif"/>
              </a:rPr>
              <a:t>“</a:t>
            </a:r>
          </a:p>
        </p:txBody>
      </p:sp>
      <p:sp>
        <p:nvSpPr>
          <p:cNvPr id="8" name="TextBox 7">
            <a:extLst>
              <a:ext uri="{FF2B5EF4-FFF2-40B4-BE49-F238E27FC236}">
                <a16:creationId xmlns:a16="http://schemas.microsoft.com/office/drawing/2014/main" id="{0E48D55A-E31F-4F6F-8842-ADEEE7F10612}"/>
              </a:ext>
            </a:extLst>
          </p:cNvPr>
          <p:cNvSpPr txBox="1"/>
          <p:nvPr/>
        </p:nvSpPr>
        <p:spPr>
          <a:xfrm>
            <a:off x="2492188" y="5495428"/>
            <a:ext cx="7640659" cy="461665"/>
          </a:xfrm>
          <a:prstGeom prst="rect">
            <a:avLst/>
          </a:prstGeom>
          <a:noFill/>
        </p:spPr>
        <p:txBody>
          <a:bodyPr wrap="square" rtlCol="0">
            <a:spAutoFit/>
          </a:bodyPr>
          <a:lstStyle/>
          <a:p>
            <a:pPr algn="r"/>
            <a:r>
              <a:rPr lang="en-US" sz="2400" dirty="0"/>
              <a:t>Jeff Bezos 2016 Letter</a:t>
            </a:r>
          </a:p>
        </p:txBody>
      </p:sp>
    </p:spTree>
    <p:extLst>
      <p:ext uri="{BB962C8B-B14F-4D97-AF65-F5344CB8AC3E}">
        <p14:creationId xmlns:p14="http://schemas.microsoft.com/office/powerpoint/2010/main" val="2791515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6807A7-345D-4492-83F8-64D8327EC867}"/>
              </a:ext>
            </a:extLst>
          </p:cNvPr>
          <p:cNvSpPr>
            <a:spLocks noGrp="1"/>
          </p:cNvSpPr>
          <p:nvPr>
            <p:ph type="title"/>
          </p:nvPr>
        </p:nvSpPr>
        <p:spPr>
          <a:xfrm>
            <a:off x="1097280" y="286603"/>
            <a:ext cx="10058400" cy="1450757"/>
          </a:xfrm>
        </p:spPr>
        <p:txBody>
          <a:bodyPr>
            <a:normAutofit/>
          </a:bodyPr>
          <a:lstStyle/>
          <a:p>
            <a:pPr>
              <a:defRPr/>
            </a:pPr>
            <a:r>
              <a:rPr lang="en-US" dirty="0"/>
              <a:t>Democratization of Machine Learning</a:t>
            </a:r>
          </a:p>
        </p:txBody>
      </p:sp>
      <p:pic>
        <p:nvPicPr>
          <p:cNvPr id="8" name="Graphic 7" descr="Laptop Secure">
            <a:extLst>
              <a:ext uri="{FF2B5EF4-FFF2-40B4-BE49-F238E27FC236}">
                <a16:creationId xmlns:a16="http://schemas.microsoft.com/office/drawing/2014/main" id="{61AA6841-493C-4579-9E2C-DFC443CCBD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6432" y="2104325"/>
            <a:ext cx="3094997" cy="3094997"/>
          </a:xfrm>
          <a:prstGeom prst="rect">
            <a:avLst/>
          </a:prstGeom>
        </p:spPr>
      </p:pic>
      <p:sp>
        <p:nvSpPr>
          <p:cNvPr id="4" name="Content Placeholder 3">
            <a:extLst>
              <a:ext uri="{FF2B5EF4-FFF2-40B4-BE49-F238E27FC236}">
                <a16:creationId xmlns:a16="http://schemas.microsoft.com/office/drawing/2014/main" id="{2F52A2FF-469A-4C91-A8B1-995C23CED637}"/>
              </a:ext>
            </a:extLst>
          </p:cNvPr>
          <p:cNvSpPr>
            <a:spLocks noGrp="1"/>
          </p:cNvSpPr>
          <p:nvPr>
            <p:ph idx="1"/>
          </p:nvPr>
        </p:nvSpPr>
        <p:spPr>
          <a:xfrm>
            <a:off x="4639733" y="1845734"/>
            <a:ext cx="6515947" cy="4023360"/>
          </a:xfrm>
        </p:spPr>
        <p:txBody>
          <a:bodyPr>
            <a:normAutofit/>
          </a:bodyPr>
          <a:lstStyle/>
          <a:p>
            <a:pPr>
              <a:defRPr/>
            </a:pPr>
            <a:r>
              <a:rPr lang="en-US" dirty="0"/>
              <a:t>Self Service Machine Learning Tools Becoming Common</a:t>
            </a:r>
          </a:p>
          <a:p>
            <a:pPr>
              <a:defRPr/>
            </a:pPr>
            <a:r>
              <a:rPr lang="en-US" dirty="0"/>
              <a:t>Chatbots</a:t>
            </a:r>
          </a:p>
          <a:p>
            <a:pPr lvl="1">
              <a:defRPr/>
            </a:pPr>
            <a:r>
              <a:rPr lang="en-US" dirty="0" err="1"/>
              <a:t>BotStar</a:t>
            </a:r>
            <a:endParaRPr lang="en-US" dirty="0"/>
          </a:p>
          <a:p>
            <a:pPr lvl="1">
              <a:defRPr/>
            </a:pPr>
            <a:r>
              <a:rPr lang="en-US" dirty="0" err="1"/>
              <a:t>Tallyfy</a:t>
            </a:r>
            <a:endParaRPr lang="en-US" dirty="0"/>
          </a:p>
          <a:p>
            <a:pPr lvl="1">
              <a:defRPr/>
            </a:pPr>
            <a:r>
              <a:rPr lang="en-US" dirty="0"/>
              <a:t>EchoSage</a:t>
            </a:r>
          </a:p>
          <a:p>
            <a:pPr>
              <a:defRPr/>
            </a:pPr>
            <a:r>
              <a:rPr lang="en-US" dirty="0"/>
              <a:t>Personal Example</a:t>
            </a:r>
          </a:p>
          <a:p>
            <a:pPr lvl="1">
              <a:defRPr/>
            </a:pPr>
            <a:r>
              <a:rPr lang="en-US" dirty="0"/>
              <a:t>Amazon Polly</a:t>
            </a:r>
          </a:p>
          <a:p>
            <a:pPr lvl="1">
              <a:defRPr/>
            </a:pPr>
            <a:r>
              <a:rPr lang="en-US" dirty="0"/>
              <a:t>Amazon Translate</a:t>
            </a:r>
          </a:p>
          <a:p>
            <a:pPr lvl="1">
              <a:defRPr/>
            </a:pPr>
            <a:r>
              <a:rPr lang="en-US" dirty="0"/>
              <a:t>Amazon </a:t>
            </a:r>
            <a:r>
              <a:rPr lang="en-US" dirty="0" err="1"/>
              <a:t>Pollycast</a:t>
            </a:r>
            <a:endParaRPr lang="en-US" dirty="0"/>
          </a:p>
          <a:p>
            <a:pPr lvl="1">
              <a:defRPr/>
            </a:pPr>
            <a:r>
              <a:rPr lang="en-US" dirty="0"/>
              <a:t>Amazon Alexa Integration</a:t>
            </a:r>
          </a:p>
          <a:p>
            <a:pPr>
              <a:defRPr/>
            </a:pPr>
            <a:endParaRPr lang="en-US" dirty="0"/>
          </a:p>
        </p:txBody>
      </p:sp>
      <p:sp>
        <p:nvSpPr>
          <p:cNvPr id="13" name="Rectangle 12">
            <a:extLst>
              <a:ext uri="{FF2B5EF4-FFF2-40B4-BE49-F238E27FC236}">
                <a16:creationId xmlns:a16="http://schemas.microsoft.com/office/drawing/2014/main" id="{77C34054-98F8-4229-885E-04C52596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22AAB964-B835-4B93-A1F3-4A30D1F3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38478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0">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E5A219-40B2-4346-BA3E-CD928412B781}"/>
              </a:ext>
            </a:extLst>
          </p:cNvPr>
          <p:cNvSpPr>
            <a:spLocks noGrp="1"/>
          </p:cNvSpPr>
          <p:nvPr>
            <p:ph type="title"/>
          </p:nvPr>
        </p:nvSpPr>
        <p:spPr>
          <a:xfrm>
            <a:off x="4974771" y="634946"/>
            <a:ext cx="6574972" cy="1450757"/>
          </a:xfrm>
        </p:spPr>
        <p:txBody>
          <a:bodyPr>
            <a:normAutofit/>
          </a:bodyPr>
          <a:lstStyle/>
          <a:p>
            <a:r>
              <a:rPr lang="en-US" dirty="0"/>
              <a:t>Agency Data</a:t>
            </a:r>
          </a:p>
        </p:txBody>
      </p:sp>
      <p:pic>
        <p:nvPicPr>
          <p:cNvPr id="9" name="Graphic 8" descr="Gauge">
            <a:extLst>
              <a:ext uri="{FF2B5EF4-FFF2-40B4-BE49-F238E27FC236}">
                <a16:creationId xmlns:a16="http://schemas.microsoft.com/office/drawing/2014/main" id="{AF19F9BC-FF38-434F-9C08-4B1148A388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296626"/>
            <a:ext cx="4001315" cy="4001315"/>
          </a:xfrm>
          <a:prstGeom prst="rect">
            <a:avLst/>
          </a:prstGeom>
        </p:spPr>
      </p:pic>
      <p:cxnSp>
        <p:nvCxnSpPr>
          <p:cNvPr id="39" name="Straight Connector 22">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D6B9B60-FB2F-4678-A613-F7AFE428F3E4}"/>
              </a:ext>
            </a:extLst>
          </p:cNvPr>
          <p:cNvSpPr>
            <a:spLocks noGrp="1"/>
          </p:cNvSpPr>
          <p:nvPr>
            <p:ph idx="1"/>
          </p:nvPr>
        </p:nvSpPr>
        <p:spPr>
          <a:xfrm>
            <a:off x="4974769" y="2198914"/>
            <a:ext cx="6574973" cy="3670180"/>
          </a:xfrm>
        </p:spPr>
        <p:txBody>
          <a:bodyPr>
            <a:normAutofit/>
          </a:bodyPr>
          <a:lstStyle/>
          <a:p>
            <a:r>
              <a:rPr lang="en-US"/>
              <a:t>Data Analytics is a pipe dream </a:t>
            </a:r>
          </a:p>
          <a:p>
            <a:pPr lvl="1"/>
            <a:r>
              <a:rPr lang="en-US"/>
              <a:t>Data quality</a:t>
            </a:r>
          </a:p>
          <a:p>
            <a:pPr lvl="1"/>
            <a:r>
              <a:rPr lang="en-US"/>
              <a:t>Consistency</a:t>
            </a:r>
          </a:p>
          <a:p>
            <a:pPr lvl="1"/>
            <a:r>
              <a:rPr lang="en-US"/>
              <a:t>Enforcement </a:t>
            </a:r>
          </a:p>
          <a:p>
            <a:r>
              <a:rPr lang="en-US"/>
              <a:t>Data first – Dashboards second</a:t>
            </a:r>
          </a:p>
          <a:p>
            <a:r>
              <a:rPr lang="en-US"/>
              <a:t>Create a culture of invention</a:t>
            </a:r>
          </a:p>
          <a:p>
            <a:r>
              <a:rPr lang="en-US"/>
              <a:t>Increase speed of adoption</a:t>
            </a:r>
          </a:p>
        </p:txBody>
      </p:sp>
      <p:sp>
        <p:nvSpPr>
          <p:cNvPr id="40" name="Rectangle 24">
            <a:extLst>
              <a:ext uri="{FF2B5EF4-FFF2-40B4-BE49-F238E27FC236}">
                <a16:creationId xmlns:a16="http://schemas.microsoft.com/office/drawing/2014/main" id="{29765C2F-E3D0-4261-9A4A-F97B2C609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26">
            <a:extLst>
              <a:ext uri="{FF2B5EF4-FFF2-40B4-BE49-F238E27FC236}">
                <a16:creationId xmlns:a16="http://schemas.microsoft.com/office/drawing/2014/main" id="{6638892E-C2A5-4DB9-B4D3-22B4DA4B3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B0AFCE1B-4E8C-47D5-8210-D81EA51BD543}"/>
              </a:ext>
            </a:extLst>
          </p:cNvPr>
          <p:cNvSpPr>
            <a:spLocks noGrp="1"/>
          </p:cNvSpPr>
          <p:nvPr>
            <p:ph type="ftr" sz="quarter" idx="11"/>
          </p:nvPr>
        </p:nvSpPr>
        <p:spPr>
          <a:xfrm>
            <a:off x="3686185" y="6459785"/>
            <a:ext cx="4822804" cy="365125"/>
          </a:xfrm>
        </p:spPr>
        <p:txBody>
          <a:bodyPr>
            <a:normAutofit/>
          </a:bodyPr>
          <a:lstStyle/>
          <a:p>
            <a:pPr>
              <a:spcAft>
                <a:spcPts val="600"/>
              </a:spcAft>
              <a:defRPr/>
            </a:pPr>
            <a:r>
              <a:rPr lang="en-US" dirty="0"/>
              <a:t>(C)2021 Catalyit LLC</a:t>
            </a:r>
          </a:p>
        </p:txBody>
      </p:sp>
      <p:sp>
        <p:nvSpPr>
          <p:cNvPr id="5" name="Slide Number Placeholder 4">
            <a:extLst>
              <a:ext uri="{FF2B5EF4-FFF2-40B4-BE49-F238E27FC236}">
                <a16:creationId xmlns:a16="http://schemas.microsoft.com/office/drawing/2014/main" id="{E8142F28-9088-4E46-BF59-66ADEDF0E415}"/>
              </a:ext>
            </a:extLst>
          </p:cNvPr>
          <p:cNvSpPr>
            <a:spLocks noGrp="1"/>
          </p:cNvSpPr>
          <p:nvPr>
            <p:ph type="sldNum" sz="quarter" idx="12"/>
          </p:nvPr>
        </p:nvSpPr>
        <p:spPr>
          <a:xfrm>
            <a:off x="9900458" y="6459785"/>
            <a:ext cx="1312025" cy="365125"/>
          </a:xfrm>
        </p:spPr>
        <p:txBody>
          <a:bodyPr>
            <a:normAutofit/>
          </a:bodyPr>
          <a:lstStyle/>
          <a:p>
            <a:pPr>
              <a:spcAft>
                <a:spcPts val="600"/>
              </a:spcAft>
              <a:defRPr/>
            </a:pPr>
            <a:fld id="{4F700E01-B9ED-49D6-8D4E-6B8771B202FD}" type="slidenum">
              <a:rPr lang="en-US" smtClean="0"/>
              <a:pPr>
                <a:spcAft>
                  <a:spcPts val="600"/>
                </a:spcAft>
                <a:defRPr/>
              </a:pPr>
              <a:t>26</a:t>
            </a:fld>
            <a:endParaRPr lang="en-US"/>
          </a:p>
        </p:txBody>
      </p:sp>
    </p:spTree>
    <p:extLst>
      <p:ext uri="{BB962C8B-B14F-4D97-AF65-F5344CB8AC3E}">
        <p14:creationId xmlns:p14="http://schemas.microsoft.com/office/powerpoint/2010/main" val="3619759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B56F9BF-200A-4E9C-9DF9-65818CF80977}"/>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InsurTech is Not a Dirty Word</a:t>
            </a:r>
          </a:p>
        </p:txBody>
      </p:sp>
      <p:sp>
        <p:nvSpPr>
          <p:cNvPr id="14" name="Rectangle 13">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CDC04B06-5FB9-4490-ACAF-A1EA3B571006}"/>
              </a:ext>
            </a:extLst>
          </p:cNvPr>
          <p:cNvGraphicFramePr>
            <a:graphicFrameLocks noGrp="1"/>
          </p:cNvGraphicFramePr>
          <p:nvPr>
            <p:ph idx="1"/>
            <p:extLst>
              <p:ext uri="{D42A27DB-BD31-4B8C-83A1-F6EECF244321}">
                <p14:modId xmlns:p14="http://schemas.microsoft.com/office/powerpoint/2010/main" val="96619744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570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641FA44-5810-487D-9DA1-3ACF3794FA6D}"/>
                                            </p:graphicEl>
                                          </p:spTgt>
                                        </p:tgtEl>
                                        <p:attrNameLst>
                                          <p:attrName>style.visibility</p:attrName>
                                        </p:attrNameLst>
                                      </p:cBhvr>
                                      <p:to>
                                        <p:strVal val="visible"/>
                                      </p:to>
                                    </p:set>
                                    <p:animEffect transition="in" filter="fade">
                                      <p:cBhvr>
                                        <p:cTn id="7" dur="500"/>
                                        <p:tgtEl>
                                          <p:spTgt spid="5">
                                            <p:graphicEl>
                                              <a:dgm id="{D641FA44-5810-487D-9DA1-3ACF3794FA6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9B38276D-3404-489C-888D-A446BD114E90}"/>
                                            </p:graphicEl>
                                          </p:spTgt>
                                        </p:tgtEl>
                                        <p:attrNameLst>
                                          <p:attrName>style.visibility</p:attrName>
                                        </p:attrNameLst>
                                      </p:cBhvr>
                                      <p:to>
                                        <p:strVal val="visible"/>
                                      </p:to>
                                    </p:set>
                                    <p:animEffect transition="in" filter="fade">
                                      <p:cBhvr>
                                        <p:cTn id="12" dur="500"/>
                                        <p:tgtEl>
                                          <p:spTgt spid="5">
                                            <p:graphicEl>
                                              <a:dgm id="{9B38276D-3404-489C-888D-A446BD114E9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B39013A2-B988-4FEA-A93F-EE9E3C536369}"/>
                                            </p:graphicEl>
                                          </p:spTgt>
                                        </p:tgtEl>
                                        <p:attrNameLst>
                                          <p:attrName>style.visibility</p:attrName>
                                        </p:attrNameLst>
                                      </p:cBhvr>
                                      <p:to>
                                        <p:strVal val="visible"/>
                                      </p:to>
                                    </p:set>
                                    <p:animEffect transition="in" filter="fade">
                                      <p:cBhvr>
                                        <p:cTn id="17" dur="500"/>
                                        <p:tgtEl>
                                          <p:spTgt spid="5">
                                            <p:graphicEl>
                                              <a:dgm id="{B39013A2-B988-4FEA-A93F-EE9E3C53636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C90F1F0F-5055-42A9-82F9-46D495E6249E}"/>
                                            </p:graphicEl>
                                          </p:spTgt>
                                        </p:tgtEl>
                                        <p:attrNameLst>
                                          <p:attrName>style.visibility</p:attrName>
                                        </p:attrNameLst>
                                      </p:cBhvr>
                                      <p:to>
                                        <p:strVal val="visible"/>
                                      </p:to>
                                    </p:set>
                                    <p:animEffect transition="in" filter="fade">
                                      <p:cBhvr>
                                        <p:cTn id="22" dur="500"/>
                                        <p:tgtEl>
                                          <p:spTgt spid="5">
                                            <p:graphicEl>
                                              <a:dgm id="{C90F1F0F-5055-42A9-82F9-46D495E6249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3">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2" name="Rectangle 75">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Rectangle 77">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79">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NoR.jpg">
            <a:extLst>
              <a:ext uri="{FF2B5EF4-FFF2-40B4-BE49-F238E27FC236}">
                <a16:creationId xmlns:a16="http://schemas.microsoft.com/office/drawing/2014/main" id="{64F89957-5B4D-4270-AC2D-04A66213BC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2950" y="677349"/>
            <a:ext cx="8122954" cy="550330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67AD86C-7A39-4769-8C78-CCB6484E3888}"/>
              </a:ext>
            </a:extLst>
          </p:cNvPr>
          <p:cNvSpPr>
            <a:spLocks noGrp="1"/>
          </p:cNvSpPr>
          <p:nvPr>
            <p:ph type="sldNum" sz="quarter" idx="12"/>
          </p:nvPr>
        </p:nvSpPr>
        <p:spPr>
          <a:xfrm>
            <a:off x="9900460" y="6459786"/>
            <a:ext cx="1312025" cy="365125"/>
          </a:xfrm>
        </p:spPr>
        <p:txBody>
          <a:bodyPr vert="horz" lIns="91440" tIns="45720" rIns="91440" bIns="45720" rtlCol="0" anchor="ctr">
            <a:normAutofit/>
          </a:bodyPr>
          <a:lstStyle/>
          <a:p>
            <a:pPr defTabSz="457200">
              <a:spcAft>
                <a:spcPts val="600"/>
              </a:spcAft>
              <a:defRPr/>
            </a:pPr>
            <a:fld id="{4F700E01-B9ED-49D6-8D4E-6B8771B202FD}" type="slidenum">
              <a:rPr lang="en-US" smtClean="0">
                <a:latin typeface="+mn-lt"/>
              </a:rPr>
              <a:pPr defTabSz="457200">
                <a:spcAft>
                  <a:spcPts val="600"/>
                </a:spcAft>
                <a:defRPr/>
              </a:pPr>
              <a:t>28</a:t>
            </a:fld>
            <a:endParaRPr lang="en-US">
              <a:latin typeface="+mn-lt"/>
            </a:endParaRPr>
          </a:p>
        </p:txBody>
      </p:sp>
    </p:spTree>
    <p:extLst>
      <p:ext uri="{BB962C8B-B14F-4D97-AF65-F5344CB8AC3E}">
        <p14:creationId xmlns:p14="http://schemas.microsoft.com/office/powerpoint/2010/main" val="2228586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EFB1B-8FE6-4F91-AB25-C7D2C6D4CAA3}"/>
              </a:ext>
            </a:extLst>
          </p:cNvPr>
          <p:cNvSpPr>
            <a:spLocks noGrp="1"/>
          </p:cNvSpPr>
          <p:nvPr>
            <p:ph type="title"/>
          </p:nvPr>
        </p:nvSpPr>
        <p:spPr>
          <a:xfrm>
            <a:off x="1097280" y="286603"/>
            <a:ext cx="10058400" cy="932597"/>
          </a:xfrm>
        </p:spPr>
        <p:txBody>
          <a:bodyPr/>
          <a:lstStyle/>
          <a:p>
            <a:r>
              <a:rPr lang="en-US" dirty="0"/>
              <a:t>The Changing Nature of Risk Advisories</a:t>
            </a:r>
          </a:p>
        </p:txBody>
      </p:sp>
      <p:sp>
        <p:nvSpPr>
          <p:cNvPr id="3" name="Content Placeholder 2">
            <a:extLst>
              <a:ext uri="{FF2B5EF4-FFF2-40B4-BE49-F238E27FC236}">
                <a16:creationId xmlns:a16="http://schemas.microsoft.com/office/drawing/2014/main" id="{D902D18C-5DCE-44C1-BE48-89B32518FF20}"/>
              </a:ext>
            </a:extLst>
          </p:cNvPr>
          <p:cNvSpPr>
            <a:spLocks noGrp="1"/>
          </p:cNvSpPr>
          <p:nvPr>
            <p:ph idx="1"/>
          </p:nvPr>
        </p:nvSpPr>
        <p:spPr>
          <a:xfrm>
            <a:off x="1097280" y="1845734"/>
            <a:ext cx="10058400" cy="4326466"/>
          </a:xfrm>
        </p:spPr>
        <p:txBody>
          <a:bodyPr>
            <a:normAutofit fontScale="92500" lnSpcReduction="20000"/>
          </a:bodyPr>
          <a:lstStyle/>
          <a:p>
            <a:pPr lvl="0"/>
            <a:r>
              <a:rPr lang="en-US" u="sng" dirty="0">
                <a:hlinkClick r:id="rId2"/>
              </a:rPr>
              <a:t>Artificial Reality/Augmented Reality/Mixed Reality</a:t>
            </a:r>
            <a:r>
              <a:rPr lang="en-US" dirty="0"/>
              <a:t> - This is a quickly evolving trend that is in its infancy but has the potential to revolutionize the way insurance carriers and agents interact with their clients.  </a:t>
            </a:r>
            <a:r>
              <a:rPr lang="en-US" i="1" dirty="0"/>
              <a:t>Note: This topic does not cover Artificial Intelligence, which is partially covered under the separate topic of “Machine Learning”.</a:t>
            </a:r>
            <a:endParaRPr lang="en-US" dirty="0"/>
          </a:p>
          <a:p>
            <a:pPr lvl="0"/>
            <a:r>
              <a:rPr lang="en-US" u="sng" dirty="0">
                <a:hlinkClick r:id="rId3"/>
              </a:rPr>
              <a:t>Autonomous / Crash-Avoidance Vehicles </a:t>
            </a:r>
            <a:r>
              <a:rPr lang="en-US" dirty="0"/>
              <a:t>- Autonomous vehicles will significantly impact our personal interactions with vehicles and radically change both private-passenger auto and commercial vehicle insurance.</a:t>
            </a:r>
          </a:p>
          <a:p>
            <a:pPr lvl="0"/>
            <a:r>
              <a:rPr lang="en-US" u="sng" dirty="0">
                <a:hlinkClick r:id="rId4"/>
              </a:rPr>
              <a:t>Virtualization</a:t>
            </a:r>
            <a:r>
              <a:rPr lang="en-US" dirty="0"/>
              <a:t> - Virtualization (Automation) will impact the insurance industry by allowing agencies, carriers, and clients in other industries to automate certain tasks to reduce the resources - including energy, time, and labor - needed to do business.</a:t>
            </a:r>
          </a:p>
          <a:p>
            <a:pPr lvl="0"/>
            <a:r>
              <a:rPr lang="en-US" u="sng" dirty="0">
                <a:hlinkClick r:id="rId5"/>
              </a:rPr>
              <a:t>Blockchain</a:t>
            </a:r>
            <a:r>
              <a:rPr lang="en-US" dirty="0"/>
              <a:t> - Blockchain is one of the digital technologies starting to draw attention in the insurance industry, with consortiums like B3i charting use cases and structure.</a:t>
            </a:r>
          </a:p>
          <a:p>
            <a:pPr lvl="0"/>
            <a:r>
              <a:rPr lang="en-US" u="sng" dirty="0">
                <a:hlinkClick r:id="rId6"/>
              </a:rPr>
              <a:t>Voice Computing</a:t>
            </a:r>
            <a:r>
              <a:rPr lang="en-US" dirty="0"/>
              <a:t> - Voice Computing, also known as Conversational Computing and Voice Recognition, is the next major step in user interfaces.</a:t>
            </a:r>
          </a:p>
          <a:p>
            <a:pPr lvl="0"/>
            <a:r>
              <a:rPr lang="en-US" u="sng" dirty="0">
                <a:hlinkClick r:id="rId7"/>
              </a:rPr>
              <a:t>3D Printing</a:t>
            </a:r>
            <a:r>
              <a:rPr lang="en-US" dirty="0"/>
              <a:t> - 3D Printing will become more commonplace as price points reduce for the technology and as other industries embrace its usage.</a:t>
            </a:r>
          </a:p>
        </p:txBody>
      </p:sp>
      <p:sp>
        <p:nvSpPr>
          <p:cNvPr id="4" name="Footer Placeholder 3">
            <a:extLst>
              <a:ext uri="{FF2B5EF4-FFF2-40B4-BE49-F238E27FC236}">
                <a16:creationId xmlns:a16="http://schemas.microsoft.com/office/drawing/2014/main" id="{40575141-A2B3-4537-921C-B77A93DD171B}"/>
              </a:ext>
            </a:extLst>
          </p:cNvPr>
          <p:cNvSpPr>
            <a:spLocks noGrp="1"/>
          </p:cNvSpPr>
          <p:nvPr>
            <p:ph type="ftr" sz="quarter" idx="11"/>
          </p:nvPr>
        </p:nvSpPr>
        <p:spPr/>
        <p:txBody>
          <a:bodyPr/>
          <a:lstStyle/>
          <a:p>
            <a:pPr>
              <a:defRPr/>
            </a:pPr>
            <a:r>
              <a:rPr lang="en-US" dirty="0"/>
              <a:t>(C)2021 Catalyit LLC</a:t>
            </a:r>
          </a:p>
        </p:txBody>
      </p:sp>
      <p:sp>
        <p:nvSpPr>
          <p:cNvPr id="5" name="Slide Number Placeholder 4">
            <a:extLst>
              <a:ext uri="{FF2B5EF4-FFF2-40B4-BE49-F238E27FC236}">
                <a16:creationId xmlns:a16="http://schemas.microsoft.com/office/drawing/2014/main" id="{1D283D65-B92E-4608-8F87-0A890F8A0DD7}"/>
              </a:ext>
            </a:extLst>
          </p:cNvPr>
          <p:cNvSpPr>
            <a:spLocks noGrp="1"/>
          </p:cNvSpPr>
          <p:nvPr>
            <p:ph type="sldNum" sz="quarter" idx="12"/>
          </p:nvPr>
        </p:nvSpPr>
        <p:spPr/>
        <p:txBody>
          <a:bodyPr/>
          <a:lstStyle/>
          <a:p>
            <a:pPr>
              <a:defRPr/>
            </a:pPr>
            <a:fld id="{4F700E01-B9ED-49D6-8D4E-6B8771B202FD}" type="slidenum">
              <a:rPr lang="en-US" smtClean="0"/>
              <a:pPr>
                <a:defRPr/>
              </a:pPr>
              <a:t>29</a:t>
            </a:fld>
            <a:endParaRPr lang="en-US"/>
          </a:p>
        </p:txBody>
      </p:sp>
    </p:spTree>
    <p:extLst>
      <p:ext uri="{BB962C8B-B14F-4D97-AF65-F5344CB8AC3E}">
        <p14:creationId xmlns:p14="http://schemas.microsoft.com/office/powerpoint/2010/main" val="3778252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62642551"/>
              </p:ext>
            </p:extLst>
          </p:nvPr>
        </p:nvGraphicFramePr>
        <p:xfrm>
          <a:off x="1778000" y="152400"/>
          <a:ext cx="8636000" cy="5985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200BBDB-5587-43BD-9519-955E7F7DD2F0}"/>
              </a:ext>
            </a:extLst>
          </p:cNvPr>
          <p:cNvSpPr>
            <a:spLocks noGrp="1"/>
          </p:cNvSpPr>
          <p:nvPr>
            <p:ph type="title" idx="4294967295"/>
          </p:nvPr>
        </p:nvSpPr>
        <p:spPr>
          <a:xfrm>
            <a:off x="152400" y="457200"/>
            <a:ext cx="2438400" cy="2133600"/>
          </a:xfrm>
        </p:spPr>
        <p:txBody>
          <a:bodyPr>
            <a:noAutofit/>
          </a:bodyPr>
          <a:lstStyle/>
          <a:p>
            <a:r>
              <a:rPr lang="en-US" dirty="0"/>
              <a:t>The Risk Dilemma Cycle</a:t>
            </a:r>
          </a:p>
        </p:txBody>
      </p:sp>
    </p:spTree>
    <p:extLst>
      <p:ext uri="{BB962C8B-B14F-4D97-AF65-F5344CB8AC3E}">
        <p14:creationId xmlns:p14="http://schemas.microsoft.com/office/powerpoint/2010/main" val="222726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4B7D063F-8D46-42FC-907E-BDD00398BB93}"/>
                                            </p:graphicEl>
                                          </p:spTgt>
                                        </p:tgtEl>
                                        <p:attrNameLst>
                                          <p:attrName>style.visibility</p:attrName>
                                        </p:attrNameLst>
                                      </p:cBhvr>
                                      <p:to>
                                        <p:strVal val="visible"/>
                                      </p:to>
                                    </p:set>
                                    <p:animEffect transition="in" filter="fade">
                                      <p:cBhvr>
                                        <p:cTn id="7" dur="500"/>
                                        <p:tgtEl>
                                          <p:spTgt spid="4">
                                            <p:graphicEl>
                                              <a:dgm id="{4B7D063F-8D46-42FC-907E-BDD00398BB9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40F674CB-59EE-4A2E-83F9-E545B1F6260D}"/>
                                            </p:graphicEl>
                                          </p:spTgt>
                                        </p:tgtEl>
                                        <p:attrNameLst>
                                          <p:attrName>style.visibility</p:attrName>
                                        </p:attrNameLst>
                                      </p:cBhvr>
                                      <p:to>
                                        <p:strVal val="visible"/>
                                      </p:to>
                                    </p:set>
                                    <p:animEffect transition="in" filter="fade">
                                      <p:cBhvr>
                                        <p:cTn id="12" dur="500"/>
                                        <p:tgtEl>
                                          <p:spTgt spid="4">
                                            <p:graphicEl>
                                              <a:dgm id="{40F674CB-59EE-4A2E-83F9-E545B1F6260D}"/>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90E89D5F-687B-4B10-895C-4D866E7D976E}"/>
                                            </p:graphicEl>
                                          </p:spTgt>
                                        </p:tgtEl>
                                        <p:attrNameLst>
                                          <p:attrName>style.visibility</p:attrName>
                                        </p:attrNameLst>
                                      </p:cBhvr>
                                      <p:to>
                                        <p:strVal val="visible"/>
                                      </p:to>
                                    </p:set>
                                    <p:animEffect transition="in" filter="fade">
                                      <p:cBhvr>
                                        <p:cTn id="15" dur="500"/>
                                        <p:tgtEl>
                                          <p:spTgt spid="4">
                                            <p:graphicEl>
                                              <a:dgm id="{90E89D5F-687B-4B10-895C-4D866E7D976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2192C055-8409-44F1-9E2F-A1B2E6AA6435}"/>
                                            </p:graphicEl>
                                          </p:spTgt>
                                        </p:tgtEl>
                                        <p:attrNameLst>
                                          <p:attrName>style.visibility</p:attrName>
                                        </p:attrNameLst>
                                      </p:cBhvr>
                                      <p:to>
                                        <p:strVal val="visible"/>
                                      </p:to>
                                    </p:set>
                                    <p:animEffect transition="in" filter="fade">
                                      <p:cBhvr>
                                        <p:cTn id="20" dur="500"/>
                                        <p:tgtEl>
                                          <p:spTgt spid="4">
                                            <p:graphicEl>
                                              <a:dgm id="{2192C055-8409-44F1-9E2F-A1B2E6AA6435}"/>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47B1C6B3-1F0B-4CE6-9462-7AC0EC14D389}"/>
                                            </p:graphicEl>
                                          </p:spTgt>
                                        </p:tgtEl>
                                        <p:attrNameLst>
                                          <p:attrName>style.visibility</p:attrName>
                                        </p:attrNameLst>
                                      </p:cBhvr>
                                      <p:to>
                                        <p:strVal val="visible"/>
                                      </p:to>
                                    </p:set>
                                    <p:animEffect transition="in" filter="fade">
                                      <p:cBhvr>
                                        <p:cTn id="23" dur="500"/>
                                        <p:tgtEl>
                                          <p:spTgt spid="4">
                                            <p:graphicEl>
                                              <a:dgm id="{47B1C6B3-1F0B-4CE6-9462-7AC0EC14D389}"/>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04C333DB-C97F-456C-9B3A-F7A49B3B0902}"/>
                                            </p:graphicEl>
                                          </p:spTgt>
                                        </p:tgtEl>
                                        <p:attrNameLst>
                                          <p:attrName>style.visibility</p:attrName>
                                        </p:attrNameLst>
                                      </p:cBhvr>
                                      <p:to>
                                        <p:strVal val="visible"/>
                                      </p:to>
                                    </p:set>
                                    <p:animEffect transition="in" filter="fade">
                                      <p:cBhvr>
                                        <p:cTn id="28" dur="500"/>
                                        <p:tgtEl>
                                          <p:spTgt spid="4">
                                            <p:graphicEl>
                                              <a:dgm id="{04C333DB-C97F-456C-9B3A-F7A49B3B0902}"/>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DB692A8C-9769-41CC-B44A-D30667F4331E}"/>
                                            </p:graphicEl>
                                          </p:spTgt>
                                        </p:tgtEl>
                                        <p:attrNameLst>
                                          <p:attrName>style.visibility</p:attrName>
                                        </p:attrNameLst>
                                      </p:cBhvr>
                                      <p:to>
                                        <p:strVal val="visible"/>
                                      </p:to>
                                    </p:set>
                                    <p:animEffect transition="in" filter="fade">
                                      <p:cBhvr>
                                        <p:cTn id="31" dur="500"/>
                                        <p:tgtEl>
                                          <p:spTgt spid="4">
                                            <p:graphicEl>
                                              <a:dgm id="{DB692A8C-9769-41CC-B44A-D30667F4331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DCEE7441-4B72-450E-B30F-81AA15E3D080}"/>
                                            </p:graphicEl>
                                          </p:spTgt>
                                        </p:tgtEl>
                                        <p:attrNameLst>
                                          <p:attrName>style.visibility</p:attrName>
                                        </p:attrNameLst>
                                      </p:cBhvr>
                                      <p:to>
                                        <p:strVal val="visible"/>
                                      </p:to>
                                    </p:set>
                                    <p:animEffect transition="in" filter="fade">
                                      <p:cBhvr>
                                        <p:cTn id="36" dur="500"/>
                                        <p:tgtEl>
                                          <p:spTgt spid="4">
                                            <p:graphicEl>
                                              <a:dgm id="{DCEE7441-4B72-450E-B30F-81AA15E3D080}"/>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641BC83E-77F5-4DCC-AB4B-342079B371EB}"/>
                                            </p:graphicEl>
                                          </p:spTgt>
                                        </p:tgtEl>
                                        <p:attrNameLst>
                                          <p:attrName>style.visibility</p:attrName>
                                        </p:attrNameLst>
                                      </p:cBhvr>
                                      <p:to>
                                        <p:strVal val="visible"/>
                                      </p:to>
                                    </p:set>
                                    <p:animEffect transition="in" filter="fade">
                                      <p:cBhvr>
                                        <p:cTn id="39" dur="500"/>
                                        <p:tgtEl>
                                          <p:spTgt spid="4">
                                            <p:graphicEl>
                                              <a:dgm id="{641BC83E-77F5-4DCC-AB4B-342079B371EB}"/>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graphicEl>
                                              <a:dgm id="{1FA8348B-7A1F-422D-9166-93B3C78294A9}"/>
                                            </p:graphicEl>
                                          </p:spTgt>
                                        </p:tgtEl>
                                        <p:attrNameLst>
                                          <p:attrName>style.visibility</p:attrName>
                                        </p:attrNameLst>
                                      </p:cBhvr>
                                      <p:to>
                                        <p:strVal val="visible"/>
                                      </p:to>
                                    </p:set>
                                    <p:animEffect transition="in" filter="fade">
                                      <p:cBhvr>
                                        <p:cTn id="44" dur="500"/>
                                        <p:tgtEl>
                                          <p:spTgt spid="4">
                                            <p:graphicEl>
                                              <a:dgm id="{1FA8348B-7A1F-422D-9166-93B3C78294A9}"/>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graphicEl>
                                              <a:dgm id="{D6C71A17-0B0F-475B-A4AD-C86D6A0608F3}"/>
                                            </p:graphicEl>
                                          </p:spTgt>
                                        </p:tgtEl>
                                        <p:attrNameLst>
                                          <p:attrName>style.visibility</p:attrName>
                                        </p:attrNameLst>
                                      </p:cBhvr>
                                      <p:to>
                                        <p:strVal val="visible"/>
                                      </p:to>
                                    </p:set>
                                    <p:animEffect transition="in" filter="fade">
                                      <p:cBhvr>
                                        <p:cTn id="47" dur="500"/>
                                        <p:tgtEl>
                                          <p:spTgt spid="4">
                                            <p:graphicEl>
                                              <a:dgm id="{D6C71A17-0B0F-475B-A4AD-C86D6A0608F3}"/>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graphicEl>
                                              <a:dgm id="{BD7842F7-47F7-4472-BF75-8F991693E645}"/>
                                            </p:graphicEl>
                                          </p:spTgt>
                                        </p:tgtEl>
                                        <p:attrNameLst>
                                          <p:attrName>style.visibility</p:attrName>
                                        </p:attrNameLst>
                                      </p:cBhvr>
                                      <p:to>
                                        <p:strVal val="visible"/>
                                      </p:to>
                                    </p:set>
                                    <p:animEffect transition="in" filter="fade">
                                      <p:cBhvr>
                                        <p:cTn id="50" dur="500"/>
                                        <p:tgtEl>
                                          <p:spTgt spid="4">
                                            <p:graphicEl>
                                              <a:dgm id="{BD7842F7-47F7-4472-BF75-8F991693E64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882A4-35B4-450D-B84E-9B42586A8235}"/>
              </a:ext>
            </a:extLst>
          </p:cNvPr>
          <p:cNvSpPr>
            <a:spLocks noGrp="1"/>
          </p:cNvSpPr>
          <p:nvPr>
            <p:ph type="title"/>
          </p:nvPr>
        </p:nvSpPr>
        <p:spPr>
          <a:xfrm>
            <a:off x="1097280" y="286604"/>
            <a:ext cx="10058400" cy="932596"/>
          </a:xfrm>
        </p:spPr>
        <p:txBody>
          <a:bodyPr/>
          <a:lstStyle/>
          <a:p>
            <a:r>
              <a:rPr lang="en-US" dirty="0"/>
              <a:t>The Changing Nature of Risk Advisories</a:t>
            </a:r>
          </a:p>
        </p:txBody>
      </p:sp>
      <p:sp>
        <p:nvSpPr>
          <p:cNvPr id="3" name="Content Placeholder 2">
            <a:extLst>
              <a:ext uri="{FF2B5EF4-FFF2-40B4-BE49-F238E27FC236}">
                <a16:creationId xmlns:a16="http://schemas.microsoft.com/office/drawing/2014/main" id="{42B59524-47BB-46B8-BA6E-A48A3ECE003A}"/>
              </a:ext>
            </a:extLst>
          </p:cNvPr>
          <p:cNvSpPr>
            <a:spLocks noGrp="1"/>
          </p:cNvSpPr>
          <p:nvPr>
            <p:ph idx="1"/>
          </p:nvPr>
        </p:nvSpPr>
        <p:spPr>
          <a:xfrm>
            <a:off x="1097280" y="1845734"/>
            <a:ext cx="10058400" cy="4250266"/>
          </a:xfrm>
        </p:spPr>
        <p:txBody>
          <a:bodyPr>
            <a:normAutofit fontScale="92500" lnSpcReduction="10000"/>
          </a:bodyPr>
          <a:lstStyle/>
          <a:p>
            <a:pPr lvl="0"/>
            <a:r>
              <a:rPr lang="en-US" u="sng" dirty="0">
                <a:hlinkClick r:id="rId2"/>
              </a:rPr>
              <a:t>Bitcoin, Crypto, and Virtual Currencies</a:t>
            </a:r>
            <a:r>
              <a:rPr lang="en-US" dirty="0"/>
              <a:t> - Bitcoin and other crypto or virtual currencies have created alternative payment methods and alternative assets.</a:t>
            </a:r>
          </a:p>
          <a:p>
            <a:pPr lvl="0"/>
            <a:r>
              <a:rPr lang="en-US" u="sng" dirty="0">
                <a:hlinkClick r:id="rId3"/>
              </a:rPr>
              <a:t>IoT (The Internet of Things)</a:t>
            </a:r>
            <a:r>
              <a:rPr lang="en-US" dirty="0"/>
              <a:t> - The combining of technologies to solve problems which will eventually result in a connected world that few have imagined. </a:t>
            </a:r>
          </a:p>
          <a:p>
            <a:pPr lvl="0"/>
            <a:r>
              <a:rPr lang="en-US" u="sng" dirty="0">
                <a:hlinkClick r:id="rId4"/>
              </a:rPr>
              <a:t>Work from Home</a:t>
            </a:r>
            <a:r>
              <a:rPr lang="en-US" dirty="0"/>
              <a:t> - The culture of work is changing and how, when, and where we work is being redefined. New work models are emerging such as work from home and virtual freelance employees.</a:t>
            </a:r>
          </a:p>
          <a:p>
            <a:pPr lvl="0"/>
            <a:r>
              <a:rPr lang="en-US" u="sng" dirty="0">
                <a:hlinkClick r:id="rId5"/>
              </a:rPr>
              <a:t>Cyber Liability</a:t>
            </a:r>
            <a:r>
              <a:rPr lang="en-US" dirty="0"/>
              <a:t> - In the past 4-5 years the news of data breaches, hacks, ransomware, phishing have been pervasive. The potential impact of data breaches to compromise agency business, as well as the trust of their clients and partners should not be understated. </a:t>
            </a:r>
          </a:p>
          <a:p>
            <a:pPr lvl="0"/>
            <a:r>
              <a:rPr lang="en-US" u="sng" dirty="0">
                <a:hlinkClick r:id="rId6"/>
              </a:rPr>
              <a:t>Telematics</a:t>
            </a:r>
            <a:r>
              <a:rPr lang="en-US" dirty="0"/>
              <a:t> - Telematics is the branch of information technology that deals with the long-distance transmission of computerized information. It is a general term that refers to any device that gathers and transmits data in real time.</a:t>
            </a:r>
          </a:p>
          <a:p>
            <a:pPr lvl="0"/>
            <a:r>
              <a:rPr lang="en-US" u="sng" dirty="0">
                <a:hlinkClick r:id="rId7"/>
              </a:rPr>
              <a:t>Machine Learning</a:t>
            </a:r>
            <a:r>
              <a:rPr lang="en-US" dirty="0"/>
              <a:t> – This will impact our distribution channel by providing a new way to communicate with business partners, prospects and clients.</a:t>
            </a:r>
          </a:p>
        </p:txBody>
      </p:sp>
      <p:sp>
        <p:nvSpPr>
          <p:cNvPr id="4" name="Footer Placeholder 3">
            <a:extLst>
              <a:ext uri="{FF2B5EF4-FFF2-40B4-BE49-F238E27FC236}">
                <a16:creationId xmlns:a16="http://schemas.microsoft.com/office/drawing/2014/main" id="{71815252-664F-44A7-91DE-69E80B0CE800}"/>
              </a:ext>
            </a:extLst>
          </p:cNvPr>
          <p:cNvSpPr>
            <a:spLocks noGrp="1"/>
          </p:cNvSpPr>
          <p:nvPr>
            <p:ph type="ftr" sz="quarter" idx="11"/>
          </p:nvPr>
        </p:nvSpPr>
        <p:spPr/>
        <p:txBody>
          <a:bodyPr/>
          <a:lstStyle/>
          <a:p>
            <a:pPr>
              <a:defRPr/>
            </a:pPr>
            <a:r>
              <a:rPr lang="en-US" dirty="0"/>
              <a:t>(C)2021 Catalyit LLC</a:t>
            </a:r>
          </a:p>
        </p:txBody>
      </p:sp>
      <p:sp>
        <p:nvSpPr>
          <p:cNvPr id="5" name="Slide Number Placeholder 4">
            <a:extLst>
              <a:ext uri="{FF2B5EF4-FFF2-40B4-BE49-F238E27FC236}">
                <a16:creationId xmlns:a16="http://schemas.microsoft.com/office/drawing/2014/main" id="{CE51C750-29BC-4361-A871-6AF3F52B5774}"/>
              </a:ext>
            </a:extLst>
          </p:cNvPr>
          <p:cNvSpPr>
            <a:spLocks noGrp="1"/>
          </p:cNvSpPr>
          <p:nvPr>
            <p:ph type="sldNum" sz="quarter" idx="12"/>
          </p:nvPr>
        </p:nvSpPr>
        <p:spPr/>
        <p:txBody>
          <a:bodyPr/>
          <a:lstStyle/>
          <a:p>
            <a:pPr>
              <a:defRPr/>
            </a:pPr>
            <a:fld id="{4F700E01-B9ED-49D6-8D4E-6B8771B202FD}" type="slidenum">
              <a:rPr lang="en-US" smtClean="0"/>
              <a:pPr>
                <a:defRPr/>
              </a:pPr>
              <a:t>30</a:t>
            </a:fld>
            <a:endParaRPr lang="en-US"/>
          </a:p>
        </p:txBody>
      </p:sp>
    </p:spTree>
    <p:extLst>
      <p:ext uri="{BB962C8B-B14F-4D97-AF65-F5344CB8AC3E}">
        <p14:creationId xmlns:p14="http://schemas.microsoft.com/office/powerpoint/2010/main" val="2691430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882A4-35B4-450D-B84E-9B42586A8235}"/>
              </a:ext>
            </a:extLst>
          </p:cNvPr>
          <p:cNvSpPr>
            <a:spLocks noGrp="1"/>
          </p:cNvSpPr>
          <p:nvPr>
            <p:ph type="title"/>
          </p:nvPr>
        </p:nvSpPr>
        <p:spPr>
          <a:xfrm>
            <a:off x="1097280" y="286603"/>
            <a:ext cx="10058400" cy="932597"/>
          </a:xfrm>
        </p:spPr>
        <p:txBody>
          <a:bodyPr/>
          <a:lstStyle/>
          <a:p>
            <a:r>
              <a:rPr lang="en-US" dirty="0"/>
              <a:t>The Changing Nature of Risk Advisories</a:t>
            </a:r>
          </a:p>
        </p:txBody>
      </p:sp>
      <p:sp>
        <p:nvSpPr>
          <p:cNvPr id="3" name="Content Placeholder 2">
            <a:extLst>
              <a:ext uri="{FF2B5EF4-FFF2-40B4-BE49-F238E27FC236}">
                <a16:creationId xmlns:a16="http://schemas.microsoft.com/office/drawing/2014/main" id="{42B59524-47BB-46B8-BA6E-A48A3ECE003A}"/>
              </a:ext>
            </a:extLst>
          </p:cNvPr>
          <p:cNvSpPr>
            <a:spLocks noGrp="1"/>
          </p:cNvSpPr>
          <p:nvPr>
            <p:ph idx="1"/>
          </p:nvPr>
        </p:nvSpPr>
        <p:spPr>
          <a:xfrm>
            <a:off x="1097280" y="1845734"/>
            <a:ext cx="10058400" cy="4402666"/>
          </a:xfrm>
        </p:spPr>
        <p:txBody>
          <a:bodyPr>
            <a:normAutofit/>
          </a:bodyPr>
          <a:lstStyle/>
          <a:p>
            <a:r>
              <a:rPr lang="en-US" dirty="0"/>
              <a:t> </a:t>
            </a:r>
            <a:r>
              <a:rPr lang="en-US" u="sng" dirty="0">
                <a:hlinkClick r:id="rId2"/>
              </a:rPr>
              <a:t>Peer to Peer (P2P)</a:t>
            </a:r>
            <a:r>
              <a:rPr lang="en-US" dirty="0"/>
              <a:t> - Peer-to-peer (also referred to as ‘P2P’) Entities with commonality have been banding together to defray their risks financially for many years. The major differentiator in these new efforts is the innovative use of new technologies that improve the customer service, product distribution and deliver to reduce costs.</a:t>
            </a:r>
          </a:p>
          <a:p>
            <a:r>
              <a:rPr lang="en-US" dirty="0"/>
              <a:t> </a:t>
            </a:r>
            <a:r>
              <a:rPr lang="en-US" u="sng" dirty="0">
                <a:hlinkClick r:id="rId3"/>
              </a:rPr>
              <a:t>Smart Homes &amp; Buildings</a:t>
            </a:r>
            <a:r>
              <a:rPr lang="en-US" dirty="0"/>
              <a:t> - This technology has the potential of having a significant impact on underwriting, claims, and loss mitigation for property insurance in the near future.</a:t>
            </a:r>
          </a:p>
          <a:p>
            <a:r>
              <a:rPr lang="en-US" dirty="0"/>
              <a:t> </a:t>
            </a:r>
            <a:r>
              <a:rPr lang="en-US" u="sng" dirty="0">
                <a:hlinkClick r:id="rId4"/>
              </a:rPr>
              <a:t>Drones</a:t>
            </a:r>
            <a:r>
              <a:rPr lang="en-US" dirty="0"/>
              <a:t> - As the number of UAVs and their useful applications increase, the exposures and insurance needs of consumers and businesses will increase.</a:t>
            </a:r>
          </a:p>
          <a:p>
            <a:r>
              <a:rPr lang="en-US" dirty="0"/>
              <a:t> </a:t>
            </a:r>
            <a:r>
              <a:rPr lang="en-US" u="sng" dirty="0">
                <a:hlinkClick r:id="rId5"/>
              </a:rPr>
              <a:t>The Sharing Economy</a:t>
            </a:r>
            <a:r>
              <a:rPr lang="en-US" dirty="0"/>
              <a:t> - Insurance carriers are struggling to create best practices and products in a timely manner - agents are unsure of what questions to ask and are opening themselves up for E&amp;O exposures, consumers are open to risk as they are unaware of exclusions on their policies. </a:t>
            </a:r>
          </a:p>
        </p:txBody>
      </p:sp>
      <p:sp>
        <p:nvSpPr>
          <p:cNvPr id="4" name="Footer Placeholder 3">
            <a:extLst>
              <a:ext uri="{FF2B5EF4-FFF2-40B4-BE49-F238E27FC236}">
                <a16:creationId xmlns:a16="http://schemas.microsoft.com/office/drawing/2014/main" id="{71815252-664F-44A7-91DE-69E80B0CE800}"/>
              </a:ext>
            </a:extLst>
          </p:cNvPr>
          <p:cNvSpPr>
            <a:spLocks noGrp="1"/>
          </p:cNvSpPr>
          <p:nvPr>
            <p:ph type="ftr" sz="quarter" idx="11"/>
          </p:nvPr>
        </p:nvSpPr>
        <p:spPr/>
        <p:txBody>
          <a:bodyPr/>
          <a:lstStyle/>
          <a:p>
            <a:pPr>
              <a:defRPr/>
            </a:pPr>
            <a:r>
              <a:rPr lang="en-US" dirty="0"/>
              <a:t>(C)2021 Catalyit LLC</a:t>
            </a:r>
          </a:p>
        </p:txBody>
      </p:sp>
      <p:sp>
        <p:nvSpPr>
          <p:cNvPr id="5" name="Slide Number Placeholder 4">
            <a:extLst>
              <a:ext uri="{FF2B5EF4-FFF2-40B4-BE49-F238E27FC236}">
                <a16:creationId xmlns:a16="http://schemas.microsoft.com/office/drawing/2014/main" id="{CE51C750-29BC-4361-A871-6AF3F52B5774}"/>
              </a:ext>
            </a:extLst>
          </p:cNvPr>
          <p:cNvSpPr>
            <a:spLocks noGrp="1"/>
          </p:cNvSpPr>
          <p:nvPr>
            <p:ph type="sldNum" sz="quarter" idx="12"/>
          </p:nvPr>
        </p:nvSpPr>
        <p:spPr/>
        <p:txBody>
          <a:bodyPr/>
          <a:lstStyle/>
          <a:p>
            <a:pPr>
              <a:defRPr/>
            </a:pPr>
            <a:fld id="{4F700E01-B9ED-49D6-8D4E-6B8771B202FD}" type="slidenum">
              <a:rPr lang="en-US" smtClean="0"/>
              <a:pPr>
                <a:defRPr/>
              </a:pPr>
              <a:t>31</a:t>
            </a:fld>
            <a:endParaRPr lang="en-US"/>
          </a:p>
        </p:txBody>
      </p:sp>
    </p:spTree>
    <p:extLst>
      <p:ext uri="{BB962C8B-B14F-4D97-AF65-F5344CB8AC3E}">
        <p14:creationId xmlns:p14="http://schemas.microsoft.com/office/powerpoint/2010/main" val="3513900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F240A2FC-E2C3-458D-96B4-5DF9028D9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2" name="Rectangle 111">
            <a:extLst>
              <a:ext uri="{FF2B5EF4-FFF2-40B4-BE49-F238E27FC236}">
                <a16:creationId xmlns:a16="http://schemas.microsoft.com/office/drawing/2014/main" id="{5F097929-F3D6-4D1F-8AFC-CF34817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4" name="Straight Connector 113">
            <a:extLst>
              <a:ext uri="{FF2B5EF4-FFF2-40B4-BE49-F238E27FC236}">
                <a16:creationId xmlns:a16="http://schemas.microsoft.com/office/drawing/2014/main" id="{43074C91-9045-414B-B5F9-567DAE3EE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16" name="Rectangle 115">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674" name="Rectangle 2"/>
          <p:cNvSpPr>
            <a:spLocks noGrp="1" noChangeArrowheads="1"/>
          </p:cNvSpPr>
          <p:nvPr>
            <p:ph type="title"/>
          </p:nvPr>
        </p:nvSpPr>
        <p:spPr>
          <a:xfrm>
            <a:off x="8141110" y="639097"/>
            <a:ext cx="3401961" cy="3686015"/>
          </a:xfrm>
        </p:spPr>
        <p:txBody>
          <a:bodyPr vert="horz" lIns="91440" tIns="45720" rIns="91440" bIns="45720" rtlCol="0" anchor="b">
            <a:normAutofit/>
          </a:bodyPr>
          <a:lstStyle/>
          <a:p>
            <a:pPr>
              <a:defRPr/>
            </a:pPr>
            <a:r>
              <a:rPr lang="en-US" sz="5600">
                <a:solidFill>
                  <a:schemeClr val="tx1">
                    <a:lumMod val="85000"/>
                    <a:lumOff val="15000"/>
                  </a:schemeClr>
                </a:solidFill>
              </a:rPr>
              <a:t>Agent’s Council for Technology</a:t>
            </a:r>
            <a:endParaRPr lang="en-US" sz="5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F0453DC1-E126-4358-B02F-6DDF2C5EFFD6}"/>
              </a:ext>
            </a:extLst>
          </p:cNvPr>
          <p:cNvPicPr>
            <a:picLocks noChangeAspect="1"/>
          </p:cNvPicPr>
          <p:nvPr/>
        </p:nvPicPr>
        <p:blipFill rotWithShape="1">
          <a:blip r:embed="rId3"/>
          <a:srcRect r="4890" b="1"/>
          <a:stretch/>
        </p:blipFill>
        <p:spPr>
          <a:xfrm>
            <a:off x="304995" y="887073"/>
            <a:ext cx="7509588" cy="4224151"/>
          </a:xfrm>
          <a:prstGeom prst="rect">
            <a:avLst/>
          </a:prstGeom>
        </p:spPr>
      </p:pic>
      <p:cxnSp>
        <p:nvCxnSpPr>
          <p:cNvPr id="118" name="Straight Connector 117">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2B9BBBC4-97A3-47D2-BFFE-A68530CDB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00B3F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 name="Rectangle 121">
            <a:extLst>
              <a:ext uri="{FF2B5EF4-FFF2-40B4-BE49-F238E27FC236}">
                <a16:creationId xmlns:a16="http://schemas.microsoft.com/office/drawing/2014/main" id="{78967BEA-EA6A-4FF1-94E2-B010B61A36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84C6E"/>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3721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DC880FE-D371-463D-93E9-1474541379B5}"/>
              </a:ext>
            </a:extLst>
          </p:cNvPr>
          <p:cNvSpPr>
            <a:spLocks noGrp="1"/>
          </p:cNvSpPr>
          <p:nvPr>
            <p:ph type="title"/>
          </p:nvPr>
        </p:nvSpPr>
        <p:spPr>
          <a:xfrm>
            <a:off x="1097280" y="286603"/>
            <a:ext cx="10058400" cy="1450757"/>
          </a:xfrm>
        </p:spPr>
        <p:txBody>
          <a:bodyPr>
            <a:normAutofit/>
          </a:bodyPr>
          <a:lstStyle/>
          <a:p>
            <a:r>
              <a:rPr lang="en-US" dirty="0"/>
              <a:t>Chatbots</a:t>
            </a:r>
          </a:p>
        </p:txBody>
      </p:sp>
      <p:pic>
        <p:nvPicPr>
          <p:cNvPr id="9" name="Graphic 8" descr="Customer Review">
            <a:extLst>
              <a:ext uri="{FF2B5EF4-FFF2-40B4-BE49-F238E27FC236}">
                <a16:creationId xmlns:a16="http://schemas.microsoft.com/office/drawing/2014/main" id="{D4587B09-5E8D-4685-B3CC-100CB95799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6432" y="2104325"/>
            <a:ext cx="3094997" cy="3094997"/>
          </a:xfrm>
          <a:prstGeom prst="rect">
            <a:avLst/>
          </a:prstGeom>
        </p:spPr>
      </p:pic>
      <p:sp>
        <p:nvSpPr>
          <p:cNvPr id="5" name="Content Placeholder 4">
            <a:extLst>
              <a:ext uri="{FF2B5EF4-FFF2-40B4-BE49-F238E27FC236}">
                <a16:creationId xmlns:a16="http://schemas.microsoft.com/office/drawing/2014/main" id="{A3DA0C0C-B3A7-4684-9A5D-AB7501E2F3A5}"/>
              </a:ext>
            </a:extLst>
          </p:cNvPr>
          <p:cNvSpPr>
            <a:spLocks noGrp="1"/>
          </p:cNvSpPr>
          <p:nvPr>
            <p:ph idx="1"/>
          </p:nvPr>
        </p:nvSpPr>
        <p:spPr>
          <a:xfrm>
            <a:off x="4639733" y="1845734"/>
            <a:ext cx="6515947" cy="4023360"/>
          </a:xfrm>
        </p:spPr>
        <p:txBody>
          <a:bodyPr>
            <a:normAutofit/>
          </a:bodyPr>
          <a:lstStyle/>
          <a:p>
            <a:r>
              <a:rPr lang="en-US" dirty="0"/>
              <a:t>Capture staff knowledge, skills, and expertise</a:t>
            </a:r>
          </a:p>
          <a:p>
            <a:r>
              <a:rPr lang="en-US" dirty="0"/>
              <a:t>New way to answer client questions </a:t>
            </a:r>
          </a:p>
          <a:p>
            <a:r>
              <a:rPr lang="en-US" dirty="0"/>
              <a:t>Provide consistent — and correct — answers to common insurance questions. </a:t>
            </a:r>
          </a:p>
          <a:p>
            <a:r>
              <a:rPr lang="en-US" dirty="0"/>
              <a:t>Allows insurance agents to deliver their expertise to their clients more profitably. </a:t>
            </a:r>
          </a:p>
          <a:p>
            <a:r>
              <a:rPr lang="en-US" dirty="0"/>
              <a:t>Annual online automated account review </a:t>
            </a:r>
          </a:p>
          <a:p>
            <a:r>
              <a:rPr lang="en-US" dirty="0"/>
              <a:t>Frequently </a:t>
            </a:r>
            <a:r>
              <a:rPr lang="en-US" u="sng" dirty="0"/>
              <a:t>Answered</a:t>
            </a:r>
            <a:r>
              <a:rPr lang="en-US" dirty="0"/>
              <a:t> Questions</a:t>
            </a:r>
          </a:p>
        </p:txBody>
      </p:sp>
      <p:sp>
        <p:nvSpPr>
          <p:cNvPr id="16" name="Rectangle 15">
            <a:extLst>
              <a:ext uri="{FF2B5EF4-FFF2-40B4-BE49-F238E27FC236}">
                <a16:creationId xmlns:a16="http://schemas.microsoft.com/office/drawing/2014/main" id="{77C34054-98F8-4229-885E-04C52596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22AAB964-B835-4B93-A1F3-4A30D1F3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63296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046C1F4A-6295-45E6-A6E3-8F63072FB04B}"/>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sz="4800" b="0" cap="all" dirty="0">
                <a:solidFill>
                  <a:schemeClr val="tx1">
                    <a:lumMod val="75000"/>
                    <a:lumOff val="25000"/>
                  </a:schemeClr>
                </a:solidFill>
              </a:rPr>
              <a:t>New ACT Resource </a:t>
            </a:r>
            <a:r>
              <a:rPr lang="en-US" sz="4800" b="0" cap="all" dirty="0" err="1">
                <a:solidFill>
                  <a:schemeClr val="tx1">
                    <a:lumMod val="75000"/>
                    <a:lumOff val="25000"/>
                  </a:schemeClr>
                </a:solidFill>
              </a:rPr>
              <a:t>GUide</a:t>
            </a:r>
            <a:endParaRPr lang="en-US" sz="4800" b="0" cap="all" dirty="0">
              <a:solidFill>
                <a:schemeClr val="tx1">
                  <a:lumMod val="75000"/>
                  <a:lumOff val="25000"/>
                </a:schemeClr>
              </a:solidFill>
            </a:endParaRPr>
          </a:p>
        </p:txBody>
      </p:sp>
      <p:pic>
        <p:nvPicPr>
          <p:cNvPr id="8" name="Picture 7">
            <a:extLst>
              <a:ext uri="{FF2B5EF4-FFF2-40B4-BE49-F238E27FC236}">
                <a16:creationId xmlns:a16="http://schemas.microsoft.com/office/drawing/2014/main" id="{C4954417-726A-43A7-A2E5-4B342EFB5938}"/>
              </a:ext>
            </a:extLst>
          </p:cNvPr>
          <p:cNvPicPr>
            <a:picLocks noChangeAspect="1"/>
          </p:cNvPicPr>
          <p:nvPr/>
        </p:nvPicPr>
        <p:blipFill rotWithShape="1">
          <a:blip r:embed="rId2"/>
          <a:srcRect l="2849"/>
          <a:stretch/>
        </p:blipFill>
        <p:spPr>
          <a:xfrm>
            <a:off x="633999" y="640081"/>
            <a:ext cx="4001315" cy="5314406"/>
          </a:xfrm>
          <a:prstGeom prst="rect">
            <a:avLst/>
          </a:prstGeom>
        </p:spPr>
      </p:pic>
      <p:cxnSp>
        <p:nvCxnSpPr>
          <p:cNvPr id="25" name="Straight Connector 24">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EA542AC-FC28-44CC-994B-C45D1EF6C045}"/>
              </a:ext>
            </a:extLst>
          </p:cNvPr>
          <p:cNvSpPr>
            <a:spLocks noGrp="1"/>
          </p:cNvSpPr>
          <p:nvPr>
            <p:ph type="body" sz="half" idx="2"/>
          </p:nvPr>
        </p:nvSpPr>
        <p:spPr>
          <a:xfrm>
            <a:off x="4974769" y="2198914"/>
            <a:ext cx="6574973" cy="3670180"/>
          </a:xfrm>
        </p:spPr>
        <p:txBody>
          <a:bodyPr vert="horz" lIns="0" tIns="45720" rIns="0" bIns="45720" rtlCol="0">
            <a:normAutofit/>
          </a:bodyPr>
          <a:lstStyle/>
          <a:p>
            <a:r>
              <a:rPr lang="en-US" dirty="0">
                <a:solidFill>
                  <a:schemeClr val="tx1">
                    <a:lumMod val="75000"/>
                    <a:lumOff val="25000"/>
                  </a:schemeClr>
                </a:solidFill>
              </a:rPr>
              <a:t>CHATBOT OUTLINE</a:t>
            </a:r>
          </a:p>
          <a:p>
            <a:r>
              <a:rPr lang="en-US" dirty="0">
                <a:solidFill>
                  <a:schemeClr val="tx1">
                    <a:lumMod val="75000"/>
                    <a:lumOff val="25000"/>
                  </a:schemeClr>
                </a:solidFill>
              </a:rPr>
              <a:t>Executive Summary</a:t>
            </a:r>
          </a:p>
          <a:p>
            <a:r>
              <a:rPr lang="en-US" dirty="0">
                <a:solidFill>
                  <a:schemeClr val="tx1">
                    <a:lumMod val="75000"/>
                    <a:lumOff val="25000"/>
                  </a:schemeClr>
                </a:solidFill>
              </a:rPr>
              <a:t>Chatbot Overview</a:t>
            </a:r>
          </a:p>
          <a:p>
            <a:r>
              <a:rPr lang="en-US" dirty="0">
                <a:solidFill>
                  <a:schemeClr val="tx1">
                    <a:lumMod val="75000"/>
                    <a:lumOff val="25000"/>
                  </a:schemeClr>
                </a:solidFill>
              </a:rPr>
              <a:t>Current Uses in IA Distribution</a:t>
            </a:r>
          </a:p>
          <a:p>
            <a:r>
              <a:rPr lang="en-US" dirty="0">
                <a:solidFill>
                  <a:schemeClr val="tx1">
                    <a:lumMod val="75000"/>
                    <a:lumOff val="25000"/>
                  </a:schemeClr>
                </a:solidFill>
              </a:rPr>
              <a:t>Current Hurdles for Agent Implementation Agency Benefits</a:t>
            </a:r>
          </a:p>
          <a:p>
            <a:r>
              <a:rPr lang="en-US" dirty="0">
                <a:solidFill>
                  <a:schemeClr val="tx1">
                    <a:lumMod val="75000"/>
                    <a:lumOff val="25000"/>
                  </a:schemeClr>
                </a:solidFill>
              </a:rPr>
              <a:t>Agency Considerations</a:t>
            </a:r>
          </a:p>
          <a:p>
            <a:r>
              <a:rPr lang="en-US" dirty="0">
                <a:solidFill>
                  <a:schemeClr val="tx1">
                    <a:lumMod val="75000"/>
                    <a:lumOff val="25000"/>
                  </a:schemeClr>
                </a:solidFill>
              </a:rPr>
              <a:t>Strategic, and Before Purchase</a:t>
            </a:r>
          </a:p>
          <a:p>
            <a:r>
              <a:rPr lang="en-US" dirty="0">
                <a:solidFill>
                  <a:schemeClr val="tx1">
                    <a:lumMod val="75000"/>
                    <a:lumOff val="25000"/>
                  </a:schemeClr>
                </a:solidFill>
              </a:rPr>
              <a:t>Types of Chatbots</a:t>
            </a:r>
          </a:p>
          <a:p>
            <a:r>
              <a:rPr lang="en-US" dirty="0">
                <a:solidFill>
                  <a:schemeClr val="tx1">
                    <a:lumMod val="75000"/>
                    <a:lumOff val="25000"/>
                  </a:schemeClr>
                </a:solidFill>
              </a:rPr>
              <a:t>Features, Considerations, Selecting a Vendor</a:t>
            </a:r>
          </a:p>
          <a:p>
            <a:r>
              <a:rPr lang="en-US" dirty="0">
                <a:solidFill>
                  <a:schemeClr val="tx1">
                    <a:lumMod val="75000"/>
                    <a:lumOff val="25000"/>
                  </a:schemeClr>
                </a:solidFill>
              </a:rPr>
              <a:t>Resources, Additional Insights</a:t>
            </a:r>
          </a:p>
          <a:p>
            <a:pPr>
              <a:buFont typeface="Calibri" panose="020F0502020204030204" pitchFamily="34" charset="0"/>
              <a:buChar char=""/>
            </a:pPr>
            <a:endParaRPr lang="en-US" dirty="0">
              <a:solidFill>
                <a:schemeClr val="tx1">
                  <a:lumMod val="75000"/>
                  <a:lumOff val="25000"/>
                </a:schemeClr>
              </a:solidFill>
            </a:endParaRPr>
          </a:p>
          <a:p>
            <a:pPr>
              <a:buFont typeface="Calibri" panose="020F0502020204030204" pitchFamily="34" charset="0"/>
              <a:buChar char=""/>
            </a:pPr>
            <a:endParaRPr lang="en-US" dirty="0">
              <a:solidFill>
                <a:schemeClr val="tx1">
                  <a:lumMod val="75000"/>
                  <a:lumOff val="25000"/>
                </a:schemeClr>
              </a:solidFill>
            </a:endParaRPr>
          </a:p>
        </p:txBody>
      </p:sp>
      <p:sp>
        <p:nvSpPr>
          <p:cNvPr id="27" name="Rectangle 26">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E981AA0B-960A-4A2C-BF13-9E54855D72C7}"/>
              </a:ext>
            </a:extLst>
          </p:cNvPr>
          <p:cNvSpPr txBox="1"/>
          <p:nvPr/>
        </p:nvSpPr>
        <p:spPr>
          <a:xfrm>
            <a:off x="150114" y="5943600"/>
            <a:ext cx="5793485" cy="369332"/>
          </a:xfrm>
          <a:prstGeom prst="rect">
            <a:avLst/>
          </a:prstGeom>
          <a:noFill/>
        </p:spPr>
        <p:txBody>
          <a:bodyPr wrap="square" rtlCol="0">
            <a:spAutoFit/>
          </a:bodyPr>
          <a:lstStyle/>
          <a:p>
            <a:pPr algn="ctr">
              <a:spcAft>
                <a:spcPts val="600"/>
              </a:spcAft>
            </a:pPr>
            <a:r>
              <a:rPr lang="en-US" b="1" dirty="0"/>
              <a:t>https://www.IndependentAgent.com/ACT</a:t>
            </a:r>
          </a:p>
        </p:txBody>
      </p:sp>
    </p:spTree>
    <p:extLst>
      <p:ext uri="{BB962C8B-B14F-4D97-AF65-F5344CB8AC3E}">
        <p14:creationId xmlns:p14="http://schemas.microsoft.com/office/powerpoint/2010/main" val="3413288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E0B7DD-98EF-47F1-A224-A46591BCCB74}"/>
              </a:ext>
            </a:extLst>
          </p:cNvPr>
          <p:cNvPicPr>
            <a:picLocks noChangeAspect="1"/>
          </p:cNvPicPr>
          <p:nvPr/>
        </p:nvPicPr>
        <p:blipFill>
          <a:blip r:embed="rId2"/>
          <a:stretch>
            <a:fillRect/>
          </a:stretch>
        </p:blipFill>
        <p:spPr>
          <a:xfrm>
            <a:off x="608655" y="631025"/>
            <a:ext cx="10974690" cy="5595949"/>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AB8D16FF-937C-440B-A0DC-87259AAFE9F8}"/>
              </a:ext>
            </a:extLst>
          </p:cNvPr>
          <p:cNvSpPr/>
          <p:nvPr/>
        </p:nvSpPr>
        <p:spPr>
          <a:xfrm>
            <a:off x="9372600" y="5212080"/>
            <a:ext cx="1954530" cy="84582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6" name="Arrow: Right 15">
            <a:extLst>
              <a:ext uri="{FF2B5EF4-FFF2-40B4-BE49-F238E27FC236}">
                <a16:creationId xmlns:a16="http://schemas.microsoft.com/office/drawing/2014/main" id="{9AB9041D-7155-4DE9-B9C9-3BEB34D64C48}"/>
              </a:ext>
            </a:extLst>
          </p:cNvPr>
          <p:cNvSpPr/>
          <p:nvPr/>
        </p:nvSpPr>
        <p:spPr>
          <a:xfrm>
            <a:off x="8572499" y="5423535"/>
            <a:ext cx="683895"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2964CF2-F208-4C8F-A529-E0368967D0E2}"/>
              </a:ext>
            </a:extLst>
          </p:cNvPr>
          <p:cNvSpPr/>
          <p:nvPr/>
        </p:nvSpPr>
        <p:spPr>
          <a:xfrm>
            <a:off x="581025" y="317691"/>
            <a:ext cx="3503295" cy="121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577CE19-B300-48F2-A4A6-1C13B4126520}"/>
              </a:ext>
            </a:extLst>
          </p:cNvPr>
          <p:cNvSpPr/>
          <p:nvPr/>
        </p:nvSpPr>
        <p:spPr>
          <a:xfrm>
            <a:off x="4344352" y="324136"/>
            <a:ext cx="3503295" cy="121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9AE95B-63D7-4E6F-8695-F0A85C9A18F3}"/>
              </a:ext>
            </a:extLst>
          </p:cNvPr>
          <p:cNvSpPr/>
          <p:nvPr/>
        </p:nvSpPr>
        <p:spPr>
          <a:xfrm>
            <a:off x="8107679" y="330581"/>
            <a:ext cx="3503295" cy="121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1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B4C8C-1624-4C93-9670-3AD8878A8231}"/>
              </a:ext>
            </a:extLst>
          </p:cNvPr>
          <p:cNvPicPr>
            <a:picLocks noChangeAspect="1"/>
          </p:cNvPicPr>
          <p:nvPr/>
        </p:nvPicPr>
        <p:blipFill>
          <a:blip r:embed="rId2"/>
          <a:stretch>
            <a:fillRect/>
          </a:stretch>
        </p:blipFill>
        <p:spPr>
          <a:xfrm>
            <a:off x="1422329" y="1131772"/>
            <a:ext cx="9347342" cy="45944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08BB83E3-4D8B-4AF7-93E5-625B8C6078E4}"/>
              </a:ext>
            </a:extLst>
          </p:cNvPr>
          <p:cNvSpPr/>
          <p:nvPr/>
        </p:nvSpPr>
        <p:spPr>
          <a:xfrm>
            <a:off x="581025" y="317691"/>
            <a:ext cx="3503295" cy="121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A1A6AE4-D9A9-4161-A36F-B31AD6000A0F}"/>
              </a:ext>
            </a:extLst>
          </p:cNvPr>
          <p:cNvSpPr/>
          <p:nvPr/>
        </p:nvSpPr>
        <p:spPr>
          <a:xfrm>
            <a:off x="4344352" y="324136"/>
            <a:ext cx="3503295" cy="121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82EC48-6E4C-41B4-8ECF-32D891BA1707}"/>
              </a:ext>
            </a:extLst>
          </p:cNvPr>
          <p:cNvSpPr/>
          <p:nvPr/>
        </p:nvSpPr>
        <p:spPr>
          <a:xfrm>
            <a:off x="8107679" y="330581"/>
            <a:ext cx="3503295" cy="121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509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B4C8C-1624-4C93-9670-3AD8878A8231}"/>
              </a:ext>
            </a:extLst>
          </p:cNvPr>
          <p:cNvPicPr>
            <a:picLocks noChangeAspect="1"/>
          </p:cNvPicPr>
          <p:nvPr/>
        </p:nvPicPr>
        <p:blipFill>
          <a:blip r:embed="rId2"/>
          <a:stretch>
            <a:fillRect/>
          </a:stretch>
        </p:blipFill>
        <p:spPr>
          <a:xfrm>
            <a:off x="1496130" y="1926818"/>
            <a:ext cx="4673671" cy="2297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90E1259-1AE2-4CBB-9C75-4406E072771E}"/>
              </a:ext>
            </a:extLst>
          </p:cNvPr>
          <p:cNvPicPr>
            <a:picLocks noChangeAspect="1"/>
          </p:cNvPicPr>
          <p:nvPr/>
        </p:nvPicPr>
        <p:blipFill>
          <a:blip r:embed="rId3"/>
          <a:stretch>
            <a:fillRect/>
          </a:stretch>
        </p:blipFill>
        <p:spPr>
          <a:xfrm>
            <a:off x="7256574" y="863065"/>
            <a:ext cx="3439296" cy="5413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8A451C5A-F3A9-4827-9955-B080785285A9}"/>
              </a:ext>
            </a:extLst>
          </p:cNvPr>
          <p:cNvSpPr/>
          <p:nvPr/>
        </p:nvSpPr>
        <p:spPr>
          <a:xfrm>
            <a:off x="581025" y="317691"/>
            <a:ext cx="3503295" cy="121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E4B36A-9B84-433B-A53B-9FFC1CBB441B}"/>
              </a:ext>
            </a:extLst>
          </p:cNvPr>
          <p:cNvSpPr/>
          <p:nvPr/>
        </p:nvSpPr>
        <p:spPr>
          <a:xfrm>
            <a:off x="4344352" y="324136"/>
            <a:ext cx="3503295" cy="121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12551C-F575-4E32-99E3-E05841A312E2}"/>
              </a:ext>
            </a:extLst>
          </p:cNvPr>
          <p:cNvSpPr/>
          <p:nvPr/>
        </p:nvSpPr>
        <p:spPr>
          <a:xfrm>
            <a:off x="8107679" y="330581"/>
            <a:ext cx="3503295" cy="121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321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0A2FC-E2C3-458D-96B4-5DF9028D9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F097929-F3D6-4D1F-8AFC-CF34817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43074C91-9045-414B-B5F9-567DAE3EE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1EFCF7-F769-4561-AD5A-0E2A14445684}"/>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5600">
                <a:solidFill>
                  <a:schemeClr val="tx1">
                    <a:lumMod val="85000"/>
                    <a:lumOff val="15000"/>
                  </a:schemeClr>
                </a:solidFill>
              </a:rPr>
              <a:t>Automated Renewal Review</a:t>
            </a:r>
          </a:p>
        </p:txBody>
      </p:sp>
      <p:pic>
        <p:nvPicPr>
          <p:cNvPr id="5" name="Picture 4" descr="A screenshot of a cell phone&#10;&#10;Description generated with very high confidence">
            <a:extLst>
              <a:ext uri="{FF2B5EF4-FFF2-40B4-BE49-F238E27FC236}">
                <a16:creationId xmlns:a16="http://schemas.microsoft.com/office/drawing/2014/main" id="{D0B58755-8A14-481A-B735-77FF60CE14CB}"/>
              </a:ext>
            </a:extLst>
          </p:cNvPr>
          <p:cNvPicPr>
            <a:picLocks noChangeAspect="1"/>
          </p:cNvPicPr>
          <p:nvPr/>
        </p:nvPicPr>
        <p:blipFill rotWithShape="1">
          <a:blip r:embed="rId2"/>
          <a:srcRect r="12017" b="-2"/>
          <a:stretch/>
        </p:blipFill>
        <p:spPr>
          <a:xfrm>
            <a:off x="1054811" y="640081"/>
            <a:ext cx="6070593" cy="5054156"/>
          </a:xfrm>
          <a:prstGeom prst="rect">
            <a:avLst/>
          </a:prstGeom>
        </p:spPr>
      </p:pic>
      <p:cxnSp>
        <p:nvCxnSpPr>
          <p:cNvPr id="18" name="Straight Connector 17">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B9BBBC4-97A3-47D2-BFFE-A68530CDB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6FC0C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78967BEA-EA6A-4FF1-94E2-B010B61A36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3E5A7A"/>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1894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8638A98B-4B4B-4607-B11F-7DCA0D7CC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generated with very high confidence">
            <a:extLst>
              <a:ext uri="{FF2B5EF4-FFF2-40B4-BE49-F238E27FC236}">
                <a16:creationId xmlns:a16="http://schemas.microsoft.com/office/drawing/2014/main" id="{B8778CBE-405C-4C8C-8A49-0CD24597203E}"/>
              </a:ext>
            </a:extLst>
          </p:cNvPr>
          <p:cNvPicPr>
            <a:picLocks noChangeAspect="1"/>
          </p:cNvPicPr>
          <p:nvPr/>
        </p:nvPicPr>
        <p:blipFill rotWithShape="1">
          <a:blip r:embed="rId2"/>
          <a:srcRect r="17586"/>
          <a:stretch/>
        </p:blipFill>
        <p:spPr>
          <a:xfrm>
            <a:off x="633999" y="640080"/>
            <a:ext cx="6275667" cy="5577840"/>
          </a:xfrm>
          <a:prstGeom prst="rect">
            <a:avLst/>
          </a:prstGeom>
        </p:spPr>
      </p:pic>
      <p:sp>
        <p:nvSpPr>
          <p:cNvPr id="16" name="Rectangle 15">
            <a:extLst>
              <a:ext uri="{FF2B5EF4-FFF2-40B4-BE49-F238E27FC236}">
                <a16:creationId xmlns:a16="http://schemas.microsoft.com/office/drawing/2014/main" id="{8E3B9B0E-204E-4BFD-B58A-E71D9CDC3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21EFCF7-F769-4561-AD5A-0E2A14445684}"/>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a:solidFill>
                  <a:srgbClr val="FFFFFF"/>
                </a:solidFill>
              </a:rPr>
              <a:t>Automated Renewal Review</a:t>
            </a:r>
          </a:p>
        </p:txBody>
      </p:sp>
      <p:sp>
        <p:nvSpPr>
          <p:cNvPr id="18" name="Rectangle 17">
            <a:extLst>
              <a:ext uri="{FF2B5EF4-FFF2-40B4-BE49-F238E27FC236}">
                <a16:creationId xmlns:a16="http://schemas.microsoft.com/office/drawing/2014/main" id="{B1121E64-CB88-4BF5-B531-C0316E7F6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9538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67C8BA7-04B2-4187-A4BB-1C1B1567486C}"/>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The Risk Dilemma Cycle</a:t>
            </a:r>
          </a:p>
        </p:txBody>
      </p:sp>
      <p:sp>
        <p:nvSpPr>
          <p:cNvPr id="14" name="Rectangle 13">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ext Placeholder 2">
            <a:extLst>
              <a:ext uri="{FF2B5EF4-FFF2-40B4-BE49-F238E27FC236}">
                <a16:creationId xmlns:a16="http://schemas.microsoft.com/office/drawing/2014/main" id="{2228CADA-EDDB-46CF-8A10-97944FFAC2F2}"/>
              </a:ext>
            </a:extLst>
          </p:cNvPr>
          <p:cNvGraphicFramePr>
            <a:graphicFrameLocks noGrp="1"/>
          </p:cNvGraphicFramePr>
          <p:nvPr>
            <p:ph idx="1"/>
            <p:extLst>
              <p:ext uri="{D42A27DB-BD31-4B8C-83A1-F6EECF244321}">
                <p14:modId xmlns:p14="http://schemas.microsoft.com/office/powerpoint/2010/main" val="321803651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551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1AF6591B-25D0-4FD5-AD49-B83686F64694}"/>
                                            </p:graphicEl>
                                          </p:spTgt>
                                        </p:tgtEl>
                                        <p:attrNameLst>
                                          <p:attrName>style.visibility</p:attrName>
                                        </p:attrNameLst>
                                      </p:cBhvr>
                                      <p:to>
                                        <p:strVal val="visible"/>
                                      </p:to>
                                    </p:set>
                                    <p:animEffect transition="in" filter="fade">
                                      <p:cBhvr>
                                        <p:cTn id="7" dur="500"/>
                                        <p:tgtEl>
                                          <p:spTgt spid="5">
                                            <p:graphicEl>
                                              <a:dgm id="{1AF6591B-25D0-4FD5-AD49-B83686F6469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D4CE78DF-16BF-4A46-9816-9611293F6920}"/>
                                            </p:graphicEl>
                                          </p:spTgt>
                                        </p:tgtEl>
                                        <p:attrNameLst>
                                          <p:attrName>style.visibility</p:attrName>
                                        </p:attrNameLst>
                                      </p:cBhvr>
                                      <p:to>
                                        <p:strVal val="visible"/>
                                      </p:to>
                                    </p:set>
                                    <p:animEffect transition="in" filter="fade">
                                      <p:cBhvr>
                                        <p:cTn id="10" dur="500"/>
                                        <p:tgtEl>
                                          <p:spTgt spid="5">
                                            <p:graphicEl>
                                              <a:dgm id="{D4CE78DF-16BF-4A46-9816-9611293F6920}"/>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744D6987-D9D2-4F77-97CE-F68230A89D5F}"/>
                                            </p:graphicEl>
                                          </p:spTgt>
                                        </p:tgtEl>
                                        <p:attrNameLst>
                                          <p:attrName>style.visibility</p:attrName>
                                        </p:attrNameLst>
                                      </p:cBhvr>
                                      <p:to>
                                        <p:strVal val="visible"/>
                                      </p:to>
                                    </p:set>
                                    <p:animEffect transition="in" filter="fade">
                                      <p:cBhvr>
                                        <p:cTn id="13" dur="500"/>
                                        <p:tgtEl>
                                          <p:spTgt spid="5">
                                            <p:graphicEl>
                                              <a:dgm id="{744D6987-D9D2-4F77-97CE-F68230A89D5F}"/>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graphicEl>
                                              <a:dgm id="{A8681583-C325-4ADB-92E5-147CA985352A}"/>
                                            </p:graphicEl>
                                          </p:spTgt>
                                        </p:tgtEl>
                                        <p:attrNameLst>
                                          <p:attrName>style.visibility</p:attrName>
                                        </p:attrNameLst>
                                      </p:cBhvr>
                                      <p:to>
                                        <p:strVal val="visible"/>
                                      </p:to>
                                    </p:set>
                                    <p:animEffect transition="in" filter="fade">
                                      <p:cBhvr>
                                        <p:cTn id="18" dur="500"/>
                                        <p:tgtEl>
                                          <p:spTgt spid="5">
                                            <p:graphicEl>
                                              <a:dgm id="{A8681583-C325-4ADB-92E5-147CA985352A}"/>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graphicEl>
                                              <a:dgm id="{7A178E28-F7ED-4FBC-B519-EC702D48BAB7}"/>
                                            </p:graphicEl>
                                          </p:spTgt>
                                        </p:tgtEl>
                                        <p:attrNameLst>
                                          <p:attrName>style.visibility</p:attrName>
                                        </p:attrNameLst>
                                      </p:cBhvr>
                                      <p:to>
                                        <p:strVal val="visible"/>
                                      </p:to>
                                    </p:set>
                                    <p:animEffect transition="in" filter="fade">
                                      <p:cBhvr>
                                        <p:cTn id="21" dur="500"/>
                                        <p:tgtEl>
                                          <p:spTgt spid="5">
                                            <p:graphicEl>
                                              <a:dgm id="{7A178E28-F7ED-4FBC-B519-EC702D48BAB7}"/>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graphicEl>
                                              <a:dgm id="{BBCE668B-9200-42D7-9B97-A1BAB185F269}"/>
                                            </p:graphicEl>
                                          </p:spTgt>
                                        </p:tgtEl>
                                        <p:attrNameLst>
                                          <p:attrName>style.visibility</p:attrName>
                                        </p:attrNameLst>
                                      </p:cBhvr>
                                      <p:to>
                                        <p:strVal val="visible"/>
                                      </p:to>
                                    </p:set>
                                    <p:animEffect transition="in" filter="fade">
                                      <p:cBhvr>
                                        <p:cTn id="24" dur="500"/>
                                        <p:tgtEl>
                                          <p:spTgt spid="5">
                                            <p:graphicEl>
                                              <a:dgm id="{BBCE668B-9200-42D7-9B97-A1BAB185F269}"/>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graphicEl>
                                              <a:dgm id="{3EDF2AFA-A921-43DC-8A45-418733AA407F}"/>
                                            </p:graphicEl>
                                          </p:spTgt>
                                        </p:tgtEl>
                                        <p:attrNameLst>
                                          <p:attrName>style.visibility</p:attrName>
                                        </p:attrNameLst>
                                      </p:cBhvr>
                                      <p:to>
                                        <p:strVal val="visible"/>
                                      </p:to>
                                    </p:set>
                                    <p:animEffect transition="in" filter="fade">
                                      <p:cBhvr>
                                        <p:cTn id="29" dur="500"/>
                                        <p:tgtEl>
                                          <p:spTgt spid="5">
                                            <p:graphicEl>
                                              <a:dgm id="{3EDF2AFA-A921-43DC-8A45-418733AA407F}"/>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graphicEl>
                                              <a:dgm id="{FA99C132-7B7A-4D67-8731-6A0BAEFB7D93}"/>
                                            </p:graphicEl>
                                          </p:spTgt>
                                        </p:tgtEl>
                                        <p:attrNameLst>
                                          <p:attrName>style.visibility</p:attrName>
                                        </p:attrNameLst>
                                      </p:cBhvr>
                                      <p:to>
                                        <p:strVal val="visible"/>
                                      </p:to>
                                    </p:set>
                                    <p:animEffect transition="in" filter="fade">
                                      <p:cBhvr>
                                        <p:cTn id="32" dur="500"/>
                                        <p:tgtEl>
                                          <p:spTgt spid="5">
                                            <p:graphicEl>
                                              <a:dgm id="{FA99C132-7B7A-4D67-8731-6A0BAEFB7D93}"/>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graphicEl>
                                              <a:dgm id="{F17214EA-8859-4BC1-86A0-19024962D713}"/>
                                            </p:graphicEl>
                                          </p:spTgt>
                                        </p:tgtEl>
                                        <p:attrNameLst>
                                          <p:attrName>style.visibility</p:attrName>
                                        </p:attrNameLst>
                                      </p:cBhvr>
                                      <p:to>
                                        <p:strVal val="visible"/>
                                      </p:to>
                                    </p:set>
                                    <p:animEffect transition="in" filter="fade">
                                      <p:cBhvr>
                                        <p:cTn id="35" dur="500"/>
                                        <p:tgtEl>
                                          <p:spTgt spid="5">
                                            <p:graphicEl>
                                              <a:dgm id="{F17214EA-8859-4BC1-86A0-19024962D713}"/>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graphicEl>
                                              <a:dgm id="{6F8B9D32-6EC9-4CD3-99FB-FF4C13DDA643}"/>
                                            </p:graphicEl>
                                          </p:spTgt>
                                        </p:tgtEl>
                                        <p:attrNameLst>
                                          <p:attrName>style.visibility</p:attrName>
                                        </p:attrNameLst>
                                      </p:cBhvr>
                                      <p:to>
                                        <p:strVal val="visible"/>
                                      </p:to>
                                    </p:set>
                                    <p:animEffect transition="in" filter="fade">
                                      <p:cBhvr>
                                        <p:cTn id="40" dur="500"/>
                                        <p:tgtEl>
                                          <p:spTgt spid="5">
                                            <p:graphicEl>
                                              <a:dgm id="{6F8B9D32-6EC9-4CD3-99FB-FF4C13DDA643}"/>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graphicEl>
                                              <a:dgm id="{6C619244-E592-41BD-A065-35A8D0431B33}"/>
                                            </p:graphicEl>
                                          </p:spTgt>
                                        </p:tgtEl>
                                        <p:attrNameLst>
                                          <p:attrName>style.visibility</p:attrName>
                                        </p:attrNameLst>
                                      </p:cBhvr>
                                      <p:to>
                                        <p:strVal val="visible"/>
                                      </p:to>
                                    </p:set>
                                    <p:animEffect transition="in" filter="fade">
                                      <p:cBhvr>
                                        <p:cTn id="43" dur="500"/>
                                        <p:tgtEl>
                                          <p:spTgt spid="5">
                                            <p:graphicEl>
                                              <a:dgm id="{6C619244-E592-41BD-A065-35A8D0431B33}"/>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graphicEl>
                                              <a:dgm id="{B850485C-2A64-47F1-933F-0F1F6B95B1AB}"/>
                                            </p:graphicEl>
                                          </p:spTgt>
                                        </p:tgtEl>
                                        <p:attrNameLst>
                                          <p:attrName>style.visibility</p:attrName>
                                        </p:attrNameLst>
                                      </p:cBhvr>
                                      <p:to>
                                        <p:strVal val="visible"/>
                                      </p:to>
                                    </p:set>
                                    <p:animEffect transition="in" filter="fade">
                                      <p:cBhvr>
                                        <p:cTn id="46" dur="500"/>
                                        <p:tgtEl>
                                          <p:spTgt spid="5">
                                            <p:graphicEl>
                                              <a:dgm id="{B850485C-2A64-47F1-933F-0F1F6B95B1AB}"/>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graphicEl>
                                              <a:dgm id="{BC99FB36-BF25-4C70-948A-575A0D0FDF54}"/>
                                            </p:graphicEl>
                                          </p:spTgt>
                                        </p:tgtEl>
                                        <p:attrNameLst>
                                          <p:attrName>style.visibility</p:attrName>
                                        </p:attrNameLst>
                                      </p:cBhvr>
                                      <p:to>
                                        <p:strVal val="visible"/>
                                      </p:to>
                                    </p:set>
                                    <p:animEffect transition="in" filter="fade">
                                      <p:cBhvr>
                                        <p:cTn id="51" dur="500"/>
                                        <p:tgtEl>
                                          <p:spTgt spid="5">
                                            <p:graphicEl>
                                              <a:dgm id="{BC99FB36-BF25-4C70-948A-575A0D0FDF54}"/>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graphicEl>
                                              <a:dgm id="{BBDFE050-BB7D-4290-93C8-FB7A218C8AE1}"/>
                                            </p:graphicEl>
                                          </p:spTgt>
                                        </p:tgtEl>
                                        <p:attrNameLst>
                                          <p:attrName>style.visibility</p:attrName>
                                        </p:attrNameLst>
                                      </p:cBhvr>
                                      <p:to>
                                        <p:strVal val="visible"/>
                                      </p:to>
                                    </p:set>
                                    <p:animEffect transition="in" filter="fade">
                                      <p:cBhvr>
                                        <p:cTn id="54" dur="500"/>
                                        <p:tgtEl>
                                          <p:spTgt spid="5">
                                            <p:graphicEl>
                                              <a:dgm id="{BBDFE050-BB7D-4290-93C8-FB7A218C8AE1}"/>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
                                            <p:graphicEl>
                                              <a:dgm id="{74478E41-3423-4A35-AF2B-C4AA92E7D192}"/>
                                            </p:graphicEl>
                                          </p:spTgt>
                                        </p:tgtEl>
                                        <p:attrNameLst>
                                          <p:attrName>style.visibility</p:attrName>
                                        </p:attrNameLst>
                                      </p:cBhvr>
                                      <p:to>
                                        <p:strVal val="visible"/>
                                      </p:to>
                                    </p:set>
                                    <p:animEffect transition="in" filter="fade">
                                      <p:cBhvr>
                                        <p:cTn id="57" dur="500"/>
                                        <p:tgtEl>
                                          <p:spTgt spid="5">
                                            <p:graphicEl>
                                              <a:dgm id="{74478E41-3423-4A35-AF2B-C4AA92E7D192}"/>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graphicEl>
                                              <a:dgm id="{8F79337D-997B-418A-AD07-1F5D7E575022}"/>
                                            </p:graphicEl>
                                          </p:spTgt>
                                        </p:tgtEl>
                                        <p:attrNameLst>
                                          <p:attrName>style.visibility</p:attrName>
                                        </p:attrNameLst>
                                      </p:cBhvr>
                                      <p:to>
                                        <p:strVal val="visible"/>
                                      </p:to>
                                    </p:set>
                                    <p:animEffect transition="in" filter="fade">
                                      <p:cBhvr>
                                        <p:cTn id="62" dur="500"/>
                                        <p:tgtEl>
                                          <p:spTgt spid="5">
                                            <p:graphicEl>
                                              <a:dgm id="{8F79337D-997B-418A-AD07-1F5D7E575022}"/>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
                                            <p:graphicEl>
                                              <a:dgm id="{278A86AC-E9DE-4297-8294-2B3A8B03154D}"/>
                                            </p:graphicEl>
                                          </p:spTgt>
                                        </p:tgtEl>
                                        <p:attrNameLst>
                                          <p:attrName>style.visibility</p:attrName>
                                        </p:attrNameLst>
                                      </p:cBhvr>
                                      <p:to>
                                        <p:strVal val="visible"/>
                                      </p:to>
                                    </p:set>
                                    <p:animEffect transition="in" filter="fade">
                                      <p:cBhvr>
                                        <p:cTn id="65" dur="500"/>
                                        <p:tgtEl>
                                          <p:spTgt spid="5">
                                            <p:graphicEl>
                                              <a:dgm id="{278A86AC-E9DE-4297-8294-2B3A8B03154D}"/>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
                                            <p:graphicEl>
                                              <a:dgm id="{4FE209D0-9629-4E05-BC96-EFE8FFD3935C}"/>
                                            </p:graphicEl>
                                          </p:spTgt>
                                        </p:tgtEl>
                                        <p:attrNameLst>
                                          <p:attrName>style.visibility</p:attrName>
                                        </p:attrNameLst>
                                      </p:cBhvr>
                                      <p:to>
                                        <p:strVal val="visible"/>
                                      </p:to>
                                    </p:set>
                                    <p:animEffect transition="in" filter="fade">
                                      <p:cBhvr>
                                        <p:cTn id="68" dur="500"/>
                                        <p:tgtEl>
                                          <p:spTgt spid="5">
                                            <p:graphicEl>
                                              <a:dgm id="{4FE209D0-9629-4E05-BC96-EFE8FFD393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40A2FC-E2C3-458D-96B4-5DF9028D9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F097929-F3D6-4D1F-8AFC-CF34817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43074C91-9045-414B-B5F9-567DAE3EE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generated with very high confidence">
            <a:extLst>
              <a:ext uri="{FF2B5EF4-FFF2-40B4-BE49-F238E27FC236}">
                <a16:creationId xmlns:a16="http://schemas.microsoft.com/office/drawing/2014/main" id="{48FC4A85-C7EE-4F44-BCBA-8312ECBF41FD}"/>
              </a:ext>
            </a:extLst>
          </p:cNvPr>
          <p:cNvPicPr>
            <a:picLocks noChangeAspect="1"/>
          </p:cNvPicPr>
          <p:nvPr/>
        </p:nvPicPr>
        <p:blipFill rotWithShape="1">
          <a:blip r:embed="rId2"/>
          <a:srcRect r="12017" b="-2"/>
          <a:stretch/>
        </p:blipFill>
        <p:spPr>
          <a:xfrm>
            <a:off x="633999" y="816554"/>
            <a:ext cx="6275667" cy="5224892"/>
          </a:xfrm>
          <a:prstGeom prst="rect">
            <a:avLst/>
          </a:prstGeom>
        </p:spPr>
      </p:pic>
      <p:sp>
        <p:nvSpPr>
          <p:cNvPr id="17" name="Rectangle 16">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rgbClr val="3F5C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21EFCF7-F769-4561-AD5A-0E2A14445684}"/>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a:solidFill>
                  <a:srgbClr val="FFFFFF"/>
                </a:solidFill>
              </a:rPr>
              <a:t>Automated Renewal Review</a:t>
            </a:r>
          </a:p>
        </p:txBody>
      </p:sp>
      <p:sp>
        <p:nvSpPr>
          <p:cNvPr id="19" name="Rectangle 18">
            <a:extLst>
              <a:ext uri="{FF2B5EF4-FFF2-40B4-BE49-F238E27FC236}">
                <a16:creationId xmlns:a16="http://schemas.microsoft.com/office/drawing/2014/main" id="{EF9C14D5-64ED-4C3C-A0D2-6C2AE1AE9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rgbClr val="2979D5"/>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5293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8638A98B-4B4B-4607-B11F-7DCA0D7CC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generated with very high confidence">
            <a:extLst>
              <a:ext uri="{FF2B5EF4-FFF2-40B4-BE49-F238E27FC236}">
                <a16:creationId xmlns:a16="http://schemas.microsoft.com/office/drawing/2014/main" id="{5B4ED754-2076-4B8D-9584-5D4D72DFA69A}"/>
              </a:ext>
            </a:extLst>
          </p:cNvPr>
          <p:cNvPicPr>
            <a:picLocks noChangeAspect="1"/>
          </p:cNvPicPr>
          <p:nvPr/>
        </p:nvPicPr>
        <p:blipFill rotWithShape="1">
          <a:blip r:embed="rId2"/>
          <a:srcRect l="6573" r="11013"/>
          <a:stretch/>
        </p:blipFill>
        <p:spPr>
          <a:xfrm>
            <a:off x="633999" y="640080"/>
            <a:ext cx="6275667" cy="5577840"/>
          </a:xfrm>
          <a:prstGeom prst="rect">
            <a:avLst/>
          </a:prstGeom>
        </p:spPr>
      </p:pic>
      <p:sp>
        <p:nvSpPr>
          <p:cNvPr id="16" name="Rectangle 15">
            <a:extLst>
              <a:ext uri="{FF2B5EF4-FFF2-40B4-BE49-F238E27FC236}">
                <a16:creationId xmlns:a16="http://schemas.microsoft.com/office/drawing/2014/main" id="{8E3B9B0E-204E-4BFD-B58A-E71D9CDC3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21EFCF7-F769-4561-AD5A-0E2A14445684}"/>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a:solidFill>
                  <a:srgbClr val="FFFFFF"/>
                </a:solidFill>
              </a:rPr>
              <a:t>Automated Renewal Review</a:t>
            </a:r>
          </a:p>
        </p:txBody>
      </p:sp>
      <p:sp>
        <p:nvSpPr>
          <p:cNvPr id="18" name="Rectangle 17">
            <a:extLst>
              <a:ext uri="{FF2B5EF4-FFF2-40B4-BE49-F238E27FC236}">
                <a16:creationId xmlns:a16="http://schemas.microsoft.com/office/drawing/2014/main" id="{B1121E64-CB88-4BF5-B531-C0316E7F6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1697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BD383DF1-7254-436C-9B7E-EC0D3E7D2783}"/>
              </a:ext>
            </a:extLst>
          </p:cNvPr>
          <p:cNvSpPr txBox="1">
            <a:spLocks/>
          </p:cNvSpPr>
          <p:nvPr/>
        </p:nvSpPr>
        <p:spPr>
          <a:xfrm>
            <a:off x="1937998" y="1048241"/>
            <a:ext cx="9255671" cy="4311544"/>
          </a:xfrm>
        </p:spPr>
        <p:txBody>
          <a:bodyPr>
            <a:normAutofit fontScale="92500"/>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4800" dirty="0"/>
              <a:t>The outside world can push you into Day 2 </a:t>
            </a:r>
            <a:r>
              <a:rPr lang="en-US" sz="4800" b="1" dirty="0"/>
              <a:t>if you won’t or can’t embrace powerful trends quickly. </a:t>
            </a:r>
            <a:r>
              <a:rPr lang="en-US" sz="4800" dirty="0"/>
              <a:t>If you fight them, you’re probably fighting the future. Embrace them and you have a tailwind. </a:t>
            </a:r>
            <a:endParaRPr lang="en-US" sz="7200" dirty="0"/>
          </a:p>
        </p:txBody>
      </p:sp>
      <p:sp>
        <p:nvSpPr>
          <p:cNvPr id="6" name="Text Placeholder 1">
            <a:extLst>
              <a:ext uri="{FF2B5EF4-FFF2-40B4-BE49-F238E27FC236}">
                <a16:creationId xmlns:a16="http://schemas.microsoft.com/office/drawing/2014/main" id="{BEEF056C-DC92-4889-B9F9-71C3BE58668A}"/>
              </a:ext>
            </a:extLst>
          </p:cNvPr>
          <p:cNvSpPr txBox="1">
            <a:spLocks/>
          </p:cNvSpPr>
          <p:nvPr/>
        </p:nvSpPr>
        <p:spPr>
          <a:xfrm>
            <a:off x="457200" y="152400"/>
            <a:ext cx="1352783" cy="2650369"/>
          </a:xfrm>
          <a:prstGeom prst="rect">
            <a:avLst/>
          </a:prstGeom>
        </p:spPr>
        <p:txBody>
          <a:bodyPr vert="horz" lIns="121920" tIns="60960" rIns="121920" bIns="6096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999" b="1" dirty="0">
                <a:solidFill>
                  <a:schemeClr val="bg2"/>
                </a:solidFill>
                <a:latin typeface="Microsoft Sans Serif"/>
                <a:cs typeface="Microsoft Sans Serif"/>
              </a:rPr>
              <a:t>“</a:t>
            </a:r>
          </a:p>
        </p:txBody>
      </p:sp>
      <p:sp>
        <p:nvSpPr>
          <p:cNvPr id="7" name="Text Placeholder 1">
            <a:extLst>
              <a:ext uri="{FF2B5EF4-FFF2-40B4-BE49-F238E27FC236}">
                <a16:creationId xmlns:a16="http://schemas.microsoft.com/office/drawing/2014/main" id="{67069D63-FEBC-4741-8113-09537CE3FEA9}"/>
              </a:ext>
            </a:extLst>
          </p:cNvPr>
          <p:cNvSpPr txBox="1">
            <a:spLocks/>
          </p:cNvSpPr>
          <p:nvPr/>
        </p:nvSpPr>
        <p:spPr>
          <a:xfrm rot="10800000">
            <a:off x="10446401" y="4305047"/>
            <a:ext cx="1440799" cy="1867152"/>
          </a:xfrm>
          <a:prstGeom prst="rect">
            <a:avLst/>
          </a:prstGeom>
        </p:spPr>
        <p:txBody>
          <a:bodyPr vert="horz" lIns="121920" tIns="60960" rIns="121920" bIns="6096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999" b="1" dirty="0">
                <a:solidFill>
                  <a:schemeClr val="bg2"/>
                </a:solidFill>
                <a:latin typeface="Microsoft Sans Serif"/>
                <a:cs typeface="Microsoft Sans Serif"/>
              </a:rPr>
              <a:t>“</a:t>
            </a:r>
          </a:p>
        </p:txBody>
      </p:sp>
      <p:sp>
        <p:nvSpPr>
          <p:cNvPr id="8" name="TextBox 7">
            <a:extLst>
              <a:ext uri="{FF2B5EF4-FFF2-40B4-BE49-F238E27FC236}">
                <a16:creationId xmlns:a16="http://schemas.microsoft.com/office/drawing/2014/main" id="{0E48D55A-E31F-4F6F-8842-ADEEE7F10612}"/>
              </a:ext>
            </a:extLst>
          </p:cNvPr>
          <p:cNvSpPr txBox="1"/>
          <p:nvPr/>
        </p:nvSpPr>
        <p:spPr>
          <a:xfrm>
            <a:off x="2492188" y="5495428"/>
            <a:ext cx="7640659" cy="461665"/>
          </a:xfrm>
          <a:prstGeom prst="rect">
            <a:avLst/>
          </a:prstGeom>
          <a:noFill/>
        </p:spPr>
        <p:txBody>
          <a:bodyPr wrap="square" rtlCol="0">
            <a:spAutoFit/>
          </a:bodyPr>
          <a:lstStyle/>
          <a:p>
            <a:pPr algn="r"/>
            <a:r>
              <a:rPr lang="en-US" sz="2400" dirty="0"/>
              <a:t>Jeff Bezos 2016 Letter</a:t>
            </a:r>
          </a:p>
        </p:txBody>
      </p:sp>
    </p:spTree>
    <p:extLst>
      <p:ext uri="{BB962C8B-B14F-4D97-AF65-F5344CB8AC3E}">
        <p14:creationId xmlns:p14="http://schemas.microsoft.com/office/powerpoint/2010/main" val="2741441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3D0D16-05A5-40B8-B45C-BFEAA2F17A94}"/>
              </a:ext>
            </a:extLst>
          </p:cNvPr>
          <p:cNvSpPr>
            <a:spLocks noGrp="1"/>
          </p:cNvSpPr>
          <p:nvPr>
            <p:ph type="ftr" sz="quarter" idx="11"/>
          </p:nvPr>
        </p:nvSpPr>
        <p:spPr/>
        <p:txBody>
          <a:bodyPr/>
          <a:lstStyle/>
          <a:p>
            <a:pPr>
              <a:defRPr/>
            </a:pPr>
            <a:r>
              <a:rPr lang="en-US" dirty="0"/>
              <a:t>(C)2021 Catalyit LLC</a:t>
            </a:r>
          </a:p>
        </p:txBody>
      </p:sp>
      <p:sp>
        <p:nvSpPr>
          <p:cNvPr id="5" name="Slide Number Placeholder 4">
            <a:extLst>
              <a:ext uri="{FF2B5EF4-FFF2-40B4-BE49-F238E27FC236}">
                <a16:creationId xmlns:a16="http://schemas.microsoft.com/office/drawing/2014/main" id="{70189A76-E5B4-4FCD-9FB2-B05C5A2A3CEB}"/>
              </a:ext>
            </a:extLst>
          </p:cNvPr>
          <p:cNvSpPr>
            <a:spLocks noGrp="1"/>
          </p:cNvSpPr>
          <p:nvPr>
            <p:ph type="sldNum" sz="quarter" idx="12"/>
          </p:nvPr>
        </p:nvSpPr>
        <p:spPr/>
        <p:txBody>
          <a:bodyPr/>
          <a:lstStyle/>
          <a:p>
            <a:pPr>
              <a:defRPr/>
            </a:pPr>
            <a:fld id="{4F700E01-B9ED-49D6-8D4E-6B8771B202FD}" type="slidenum">
              <a:rPr lang="en-US" smtClean="0"/>
              <a:pPr>
                <a:defRPr/>
              </a:pPr>
              <a:t>43</a:t>
            </a:fld>
            <a:endParaRPr lang="en-US"/>
          </a:p>
        </p:txBody>
      </p:sp>
      <p:sp>
        <p:nvSpPr>
          <p:cNvPr id="6" name="Rectangle 5">
            <a:extLst>
              <a:ext uri="{FF2B5EF4-FFF2-40B4-BE49-F238E27FC236}">
                <a16:creationId xmlns:a16="http://schemas.microsoft.com/office/drawing/2014/main" id="{13B668AA-157F-4B18-955A-792F1820EA0A}"/>
              </a:ext>
            </a:extLst>
          </p:cNvPr>
          <p:cNvSpPr/>
          <p:nvPr/>
        </p:nvSpPr>
        <p:spPr>
          <a:xfrm>
            <a:off x="2244648" y="2136338"/>
            <a:ext cx="7702704" cy="2585323"/>
          </a:xfrm>
          <a:prstGeom prst="rect">
            <a:avLst/>
          </a:prstGeom>
          <a:noFill/>
        </p:spPr>
        <p:txBody>
          <a:bodyPr wrap="squar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What Trends will You Embrace so you have a tailwind?</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a:extLst>
              <a:ext uri="{FF2B5EF4-FFF2-40B4-BE49-F238E27FC236}">
                <a16:creationId xmlns:a16="http://schemas.microsoft.com/office/drawing/2014/main" id="{83FC8C44-7E55-42F8-BBCD-70246F080A82}"/>
              </a:ext>
            </a:extLst>
          </p:cNvPr>
          <p:cNvSpPr/>
          <p:nvPr/>
        </p:nvSpPr>
        <p:spPr>
          <a:xfrm>
            <a:off x="12170229" y="9144000"/>
            <a:ext cx="7702704"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How will Y</a:t>
            </a:r>
            <a:r>
              <a:rPr lang="en-US" sz="5400" b="1" dirty="0">
                <a:ln w="9525">
                  <a:solidFill>
                    <a:schemeClr val="bg1"/>
                  </a:solidFill>
                  <a:prstDash val="solid"/>
                </a:ln>
                <a:effectLst>
                  <a:outerShdw blurRad="12700" dist="38100" dir="2700000" algn="tl" rotWithShape="0">
                    <a:schemeClr val="bg1">
                      <a:lumMod val="50000"/>
                    </a:schemeClr>
                  </a:outerShdw>
                </a:effectLst>
              </a:rPr>
              <a:t>our IT Department Help?</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535519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10">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06807A7-345D-4492-83F8-64D8327EC867}"/>
              </a:ext>
            </a:extLst>
          </p:cNvPr>
          <p:cNvSpPr>
            <a:spLocks noGrp="1"/>
          </p:cNvSpPr>
          <p:nvPr>
            <p:ph type="title"/>
          </p:nvPr>
        </p:nvSpPr>
        <p:spPr>
          <a:xfrm>
            <a:off x="492370" y="516835"/>
            <a:ext cx="3084844" cy="5772840"/>
          </a:xfrm>
        </p:spPr>
        <p:txBody>
          <a:bodyPr anchor="ctr">
            <a:normAutofit/>
          </a:bodyPr>
          <a:lstStyle/>
          <a:p>
            <a:pPr>
              <a:defRPr/>
            </a:pPr>
            <a:r>
              <a:rPr lang="en-US" sz="3600">
                <a:solidFill>
                  <a:srgbClr val="FFFFFF"/>
                </a:solidFill>
              </a:rPr>
              <a:t>Technology is a Profit Center</a:t>
            </a:r>
          </a:p>
        </p:txBody>
      </p:sp>
      <p:sp>
        <p:nvSpPr>
          <p:cNvPr id="9" name="Rectangle 14">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0" name="Content Placeholder 3">
            <a:extLst>
              <a:ext uri="{FF2B5EF4-FFF2-40B4-BE49-F238E27FC236}">
                <a16:creationId xmlns:a16="http://schemas.microsoft.com/office/drawing/2014/main" id="{B826B8DA-62DB-4A1A-86F5-2A98561A9398}"/>
              </a:ext>
            </a:extLst>
          </p:cNvPr>
          <p:cNvGraphicFramePr>
            <a:graphicFrameLocks noGrp="1"/>
          </p:cNvGraphicFramePr>
          <p:nvPr>
            <p:ph idx="1"/>
            <p:extLst>
              <p:ext uri="{D42A27DB-BD31-4B8C-83A1-F6EECF244321}">
                <p14:modId xmlns:p14="http://schemas.microsoft.com/office/powerpoint/2010/main" val="327681217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539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graphicEl>
                                              <a:dgm id="{16DBF014-D63F-43F3-BC5E-3BD149FE6901}"/>
                                            </p:graphicEl>
                                          </p:spTgt>
                                        </p:tgtEl>
                                        <p:attrNameLst>
                                          <p:attrName>style.visibility</p:attrName>
                                        </p:attrNameLst>
                                      </p:cBhvr>
                                      <p:to>
                                        <p:strVal val="visible"/>
                                      </p:to>
                                    </p:set>
                                    <p:animEffect transition="in" filter="fade">
                                      <p:cBhvr>
                                        <p:cTn id="7" dur="500"/>
                                        <p:tgtEl>
                                          <p:spTgt spid="10">
                                            <p:graphicEl>
                                              <a:dgm id="{16DBF014-D63F-43F3-BC5E-3BD149FE6901}"/>
                                            </p:graphicEl>
                                          </p:spTgt>
                                        </p:tgtEl>
                                      </p:cBhvr>
                                    </p:animEffect>
                                  </p:childTnLst>
                                </p:cTn>
                              </p:par>
                            </p:childTnLst>
                          </p:cTn>
                        </p:par>
                        <p:par>
                          <p:cTn id="8" fill="hold">
                            <p:stCondLst>
                              <p:cond delay="2500"/>
                            </p:stCondLst>
                            <p:childTnLst>
                              <p:par>
                                <p:cTn id="9" presetID="10" presetClass="entr" presetSubtype="0" fill="hold" grpId="0" nodeType="afterEffect">
                                  <p:stCondLst>
                                    <p:cond delay="2000"/>
                                  </p:stCondLst>
                                  <p:childTnLst>
                                    <p:set>
                                      <p:cBhvr>
                                        <p:cTn id="10" dur="1" fill="hold">
                                          <p:stCondLst>
                                            <p:cond delay="0"/>
                                          </p:stCondLst>
                                        </p:cTn>
                                        <p:tgtEl>
                                          <p:spTgt spid="10">
                                            <p:graphicEl>
                                              <a:dgm id="{926DB189-8773-4767-B213-A7289CF31737}"/>
                                            </p:graphicEl>
                                          </p:spTgt>
                                        </p:tgtEl>
                                        <p:attrNameLst>
                                          <p:attrName>style.visibility</p:attrName>
                                        </p:attrNameLst>
                                      </p:cBhvr>
                                      <p:to>
                                        <p:strVal val="visible"/>
                                      </p:to>
                                    </p:set>
                                    <p:animEffect transition="in" filter="fade">
                                      <p:cBhvr>
                                        <p:cTn id="11" dur="500"/>
                                        <p:tgtEl>
                                          <p:spTgt spid="10">
                                            <p:graphicEl>
                                              <a:dgm id="{926DB189-8773-4767-B213-A7289CF31737}"/>
                                            </p:graphicEl>
                                          </p:spTgt>
                                        </p:tgtEl>
                                      </p:cBhvr>
                                    </p:animEffect>
                                  </p:childTnLst>
                                </p:cTn>
                              </p:par>
                            </p:childTnLst>
                          </p:cTn>
                        </p:par>
                        <p:par>
                          <p:cTn id="12" fill="hold">
                            <p:stCondLst>
                              <p:cond delay="5000"/>
                            </p:stCondLst>
                            <p:childTnLst>
                              <p:par>
                                <p:cTn id="13" presetID="10" presetClass="entr" presetSubtype="0" fill="hold" grpId="0" nodeType="afterEffect">
                                  <p:stCondLst>
                                    <p:cond delay="2000"/>
                                  </p:stCondLst>
                                  <p:childTnLst>
                                    <p:set>
                                      <p:cBhvr>
                                        <p:cTn id="14" dur="1" fill="hold">
                                          <p:stCondLst>
                                            <p:cond delay="0"/>
                                          </p:stCondLst>
                                        </p:cTn>
                                        <p:tgtEl>
                                          <p:spTgt spid="10">
                                            <p:graphicEl>
                                              <a:dgm id="{D82C8CF1-0CFD-4104-BC07-5708718FE1A2}"/>
                                            </p:graphicEl>
                                          </p:spTgt>
                                        </p:tgtEl>
                                        <p:attrNameLst>
                                          <p:attrName>style.visibility</p:attrName>
                                        </p:attrNameLst>
                                      </p:cBhvr>
                                      <p:to>
                                        <p:strVal val="visible"/>
                                      </p:to>
                                    </p:set>
                                    <p:animEffect transition="in" filter="fade">
                                      <p:cBhvr>
                                        <p:cTn id="15" dur="500"/>
                                        <p:tgtEl>
                                          <p:spTgt spid="10">
                                            <p:graphicEl>
                                              <a:dgm id="{D82C8CF1-0CFD-4104-BC07-5708718FE1A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3D0D16-05A5-40B8-B45C-BFEAA2F17A94}"/>
              </a:ext>
            </a:extLst>
          </p:cNvPr>
          <p:cNvSpPr>
            <a:spLocks noGrp="1"/>
          </p:cNvSpPr>
          <p:nvPr>
            <p:ph type="ftr" sz="quarter" idx="11"/>
          </p:nvPr>
        </p:nvSpPr>
        <p:spPr/>
        <p:txBody>
          <a:bodyPr/>
          <a:lstStyle/>
          <a:p>
            <a:pPr>
              <a:defRPr/>
            </a:pPr>
            <a:r>
              <a:rPr lang="en-US" dirty="0"/>
              <a:t>(C)2021 Catalyit LLC</a:t>
            </a:r>
          </a:p>
        </p:txBody>
      </p:sp>
      <p:sp>
        <p:nvSpPr>
          <p:cNvPr id="5" name="Slide Number Placeholder 4">
            <a:extLst>
              <a:ext uri="{FF2B5EF4-FFF2-40B4-BE49-F238E27FC236}">
                <a16:creationId xmlns:a16="http://schemas.microsoft.com/office/drawing/2014/main" id="{70189A76-E5B4-4FCD-9FB2-B05C5A2A3CEB}"/>
              </a:ext>
            </a:extLst>
          </p:cNvPr>
          <p:cNvSpPr>
            <a:spLocks noGrp="1"/>
          </p:cNvSpPr>
          <p:nvPr>
            <p:ph type="sldNum" sz="quarter" idx="12"/>
          </p:nvPr>
        </p:nvSpPr>
        <p:spPr/>
        <p:txBody>
          <a:bodyPr/>
          <a:lstStyle/>
          <a:p>
            <a:pPr>
              <a:defRPr/>
            </a:pPr>
            <a:fld id="{4F700E01-B9ED-49D6-8D4E-6B8771B202FD}" type="slidenum">
              <a:rPr lang="en-US" smtClean="0"/>
              <a:pPr>
                <a:defRPr/>
              </a:pPr>
              <a:t>45</a:t>
            </a:fld>
            <a:endParaRPr lang="en-US"/>
          </a:p>
        </p:txBody>
      </p:sp>
      <p:sp>
        <p:nvSpPr>
          <p:cNvPr id="6" name="Rectangle 5">
            <a:extLst>
              <a:ext uri="{FF2B5EF4-FFF2-40B4-BE49-F238E27FC236}">
                <a16:creationId xmlns:a16="http://schemas.microsoft.com/office/drawing/2014/main" id="{13B668AA-157F-4B18-955A-792F1820EA0A}"/>
              </a:ext>
            </a:extLst>
          </p:cNvPr>
          <p:cNvSpPr/>
          <p:nvPr/>
        </p:nvSpPr>
        <p:spPr>
          <a:xfrm>
            <a:off x="-5638800" y="-4495800"/>
            <a:ext cx="7702704" cy="2585323"/>
          </a:xfrm>
          <a:prstGeom prst="rect">
            <a:avLst/>
          </a:prstGeom>
          <a:noFill/>
        </p:spPr>
        <p:txBody>
          <a:bodyPr wrap="squar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What Trends will You Embrace to have a tailwind?</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a:extLst>
              <a:ext uri="{FF2B5EF4-FFF2-40B4-BE49-F238E27FC236}">
                <a16:creationId xmlns:a16="http://schemas.microsoft.com/office/drawing/2014/main" id="{83FC8C44-7E55-42F8-BBCD-70246F080A82}"/>
              </a:ext>
            </a:extLst>
          </p:cNvPr>
          <p:cNvSpPr/>
          <p:nvPr/>
        </p:nvSpPr>
        <p:spPr>
          <a:xfrm>
            <a:off x="2244648" y="2551837"/>
            <a:ext cx="7702704"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How will Y</a:t>
            </a:r>
            <a:r>
              <a:rPr lang="en-US" sz="5400" b="1" dirty="0">
                <a:ln w="9525">
                  <a:solidFill>
                    <a:schemeClr val="bg1"/>
                  </a:solidFill>
                  <a:prstDash val="solid"/>
                </a:ln>
                <a:effectLst>
                  <a:outerShdw blurRad="12700" dist="38100" dir="2700000" algn="tl" rotWithShape="0">
                    <a:schemeClr val="bg1">
                      <a:lumMod val="50000"/>
                    </a:schemeClr>
                  </a:outerShdw>
                </a:effectLst>
              </a:rPr>
              <a:t>our IT Department Help?</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Rectangle 7">
            <a:extLst>
              <a:ext uri="{FF2B5EF4-FFF2-40B4-BE49-F238E27FC236}">
                <a16:creationId xmlns:a16="http://schemas.microsoft.com/office/drawing/2014/main" id="{53D11C7D-FB5C-41BB-885A-B03152ED33AD}"/>
              </a:ext>
            </a:extLst>
          </p:cNvPr>
          <p:cNvSpPr/>
          <p:nvPr/>
        </p:nvSpPr>
        <p:spPr>
          <a:xfrm>
            <a:off x="11212483" y="7772400"/>
            <a:ext cx="9379104" cy="923330"/>
          </a:xfrm>
          <a:prstGeom prst="rect">
            <a:avLst/>
          </a:prstGeom>
          <a:noFill/>
        </p:spPr>
        <p:txBody>
          <a:bodyPr wrap="squar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Or, Will it hold you back?</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599509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3D0D16-05A5-40B8-B45C-BFEAA2F17A94}"/>
              </a:ext>
            </a:extLst>
          </p:cNvPr>
          <p:cNvSpPr>
            <a:spLocks noGrp="1"/>
          </p:cNvSpPr>
          <p:nvPr>
            <p:ph type="ftr" sz="quarter" idx="11"/>
          </p:nvPr>
        </p:nvSpPr>
        <p:spPr/>
        <p:txBody>
          <a:bodyPr/>
          <a:lstStyle/>
          <a:p>
            <a:pPr>
              <a:defRPr/>
            </a:pPr>
            <a:r>
              <a:rPr lang="en-US" dirty="0"/>
              <a:t>(C)2021 Catalyit LLC</a:t>
            </a:r>
          </a:p>
        </p:txBody>
      </p:sp>
      <p:sp>
        <p:nvSpPr>
          <p:cNvPr id="5" name="Slide Number Placeholder 4">
            <a:extLst>
              <a:ext uri="{FF2B5EF4-FFF2-40B4-BE49-F238E27FC236}">
                <a16:creationId xmlns:a16="http://schemas.microsoft.com/office/drawing/2014/main" id="{70189A76-E5B4-4FCD-9FB2-B05C5A2A3CEB}"/>
              </a:ext>
            </a:extLst>
          </p:cNvPr>
          <p:cNvSpPr>
            <a:spLocks noGrp="1"/>
          </p:cNvSpPr>
          <p:nvPr>
            <p:ph type="sldNum" sz="quarter" idx="12"/>
          </p:nvPr>
        </p:nvSpPr>
        <p:spPr/>
        <p:txBody>
          <a:bodyPr/>
          <a:lstStyle/>
          <a:p>
            <a:pPr>
              <a:defRPr/>
            </a:pPr>
            <a:fld id="{4F700E01-B9ED-49D6-8D4E-6B8771B202FD}" type="slidenum">
              <a:rPr lang="en-US" smtClean="0"/>
              <a:pPr>
                <a:defRPr/>
              </a:pPr>
              <a:t>46</a:t>
            </a:fld>
            <a:endParaRPr lang="en-US"/>
          </a:p>
        </p:txBody>
      </p:sp>
      <p:sp>
        <p:nvSpPr>
          <p:cNvPr id="6" name="Rectangle 5">
            <a:extLst>
              <a:ext uri="{FF2B5EF4-FFF2-40B4-BE49-F238E27FC236}">
                <a16:creationId xmlns:a16="http://schemas.microsoft.com/office/drawing/2014/main" id="{13B668AA-157F-4B18-955A-792F1820EA0A}"/>
              </a:ext>
            </a:extLst>
          </p:cNvPr>
          <p:cNvSpPr/>
          <p:nvPr/>
        </p:nvSpPr>
        <p:spPr>
          <a:xfrm>
            <a:off x="-5638800" y="-4495800"/>
            <a:ext cx="7702704" cy="2585323"/>
          </a:xfrm>
          <a:prstGeom prst="rect">
            <a:avLst/>
          </a:prstGeom>
          <a:noFill/>
        </p:spPr>
        <p:txBody>
          <a:bodyPr wrap="squar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What Trends will You Embrace to have a tailwind?</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a:extLst>
              <a:ext uri="{FF2B5EF4-FFF2-40B4-BE49-F238E27FC236}">
                <a16:creationId xmlns:a16="http://schemas.microsoft.com/office/drawing/2014/main" id="{83FC8C44-7E55-42F8-BBCD-70246F080A82}"/>
              </a:ext>
            </a:extLst>
          </p:cNvPr>
          <p:cNvSpPr/>
          <p:nvPr/>
        </p:nvSpPr>
        <p:spPr>
          <a:xfrm>
            <a:off x="1828800" y="990600"/>
            <a:ext cx="7702704"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How will Y</a:t>
            </a:r>
            <a:r>
              <a:rPr lang="en-US" sz="5400" b="1" dirty="0">
                <a:ln w="9525">
                  <a:solidFill>
                    <a:schemeClr val="bg1"/>
                  </a:solidFill>
                  <a:prstDash val="solid"/>
                </a:ln>
                <a:effectLst>
                  <a:outerShdw blurRad="12700" dist="38100" dir="2700000" algn="tl" rotWithShape="0">
                    <a:schemeClr val="bg1">
                      <a:lumMod val="50000"/>
                    </a:schemeClr>
                  </a:outerShdw>
                </a:effectLst>
              </a:rPr>
              <a:t>our IT Department Help?</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Rectangle 7">
            <a:extLst>
              <a:ext uri="{FF2B5EF4-FFF2-40B4-BE49-F238E27FC236}">
                <a16:creationId xmlns:a16="http://schemas.microsoft.com/office/drawing/2014/main" id="{53D11C7D-FB5C-41BB-885A-B03152ED33AD}"/>
              </a:ext>
            </a:extLst>
          </p:cNvPr>
          <p:cNvSpPr/>
          <p:nvPr/>
        </p:nvSpPr>
        <p:spPr>
          <a:xfrm>
            <a:off x="817524" y="4106725"/>
            <a:ext cx="10556952" cy="923330"/>
          </a:xfrm>
          <a:prstGeom prst="rect">
            <a:avLst/>
          </a:prstGeom>
          <a:noFill/>
        </p:spPr>
        <p:txBody>
          <a:bodyPr wrap="squar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Or, Will is it holding you back?</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165461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D9EE624-0D23-4FA7-B5F8-0C4EF9145B7A}"/>
              </a:ext>
            </a:extLst>
          </p:cNvPr>
          <p:cNvSpPr>
            <a:spLocks noGrp="1"/>
          </p:cNvSpPr>
          <p:nvPr>
            <p:ph type="title"/>
          </p:nvPr>
        </p:nvSpPr>
        <p:spPr>
          <a:xfrm>
            <a:off x="839788" y="365126"/>
            <a:ext cx="10515600" cy="823912"/>
          </a:xfrm>
        </p:spPr>
        <p:txBody>
          <a:bodyPr/>
          <a:lstStyle/>
          <a:p>
            <a:r>
              <a:rPr lang="en-US" dirty="0"/>
              <a:t>Agency Technology Stack</a:t>
            </a:r>
          </a:p>
        </p:txBody>
      </p:sp>
      <p:sp>
        <p:nvSpPr>
          <p:cNvPr id="15" name="Text Placeholder 14">
            <a:extLst>
              <a:ext uri="{FF2B5EF4-FFF2-40B4-BE49-F238E27FC236}">
                <a16:creationId xmlns:a16="http://schemas.microsoft.com/office/drawing/2014/main" id="{2A49F161-4A9A-4770-AB3C-705B614EEEAC}"/>
              </a:ext>
            </a:extLst>
          </p:cNvPr>
          <p:cNvSpPr>
            <a:spLocks noGrp="1"/>
          </p:cNvSpPr>
          <p:nvPr>
            <p:ph type="body" idx="1"/>
          </p:nvPr>
        </p:nvSpPr>
        <p:spPr/>
        <p:txBody>
          <a:bodyPr anchor="ctr" anchorCtr="1"/>
          <a:lstStyle/>
          <a:p>
            <a:pPr algn="ctr"/>
            <a:r>
              <a:rPr lang="en-US" dirty="0"/>
              <a:t>Good</a:t>
            </a:r>
          </a:p>
        </p:txBody>
      </p:sp>
      <p:sp>
        <p:nvSpPr>
          <p:cNvPr id="16" name="Content Placeholder 15">
            <a:extLst>
              <a:ext uri="{FF2B5EF4-FFF2-40B4-BE49-F238E27FC236}">
                <a16:creationId xmlns:a16="http://schemas.microsoft.com/office/drawing/2014/main" id="{CE91E519-937D-4BE6-933A-F157C2DB8B9D}"/>
              </a:ext>
            </a:extLst>
          </p:cNvPr>
          <p:cNvSpPr>
            <a:spLocks noGrp="1"/>
          </p:cNvSpPr>
          <p:nvPr>
            <p:ph sz="half" idx="2"/>
          </p:nvPr>
        </p:nvSpPr>
        <p:spPr/>
        <p:txBody>
          <a:bodyPr/>
          <a:lstStyle/>
          <a:p>
            <a:pPr algn="l" rtl="0" fontAlgn="base"/>
            <a:r>
              <a:rPr lang="en-US" sz="1800" b="0" i="0">
                <a:solidFill>
                  <a:srgbClr val="000000"/>
                </a:solidFill>
                <a:effectLst/>
                <a:latin typeface="Calibri" panose="020F0502020204030204" pitchFamily="34" charset="0"/>
              </a:rPr>
              <a:t>Basic Agency Management system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Accounting system, if not in Agency Management System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Office 365 Business Premium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VOIP telephone system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Website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Social media presence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Zoom </a:t>
            </a:r>
            <a:endParaRPr lang="en-US" b="0" i="0">
              <a:solidFill>
                <a:srgbClr val="000000"/>
              </a:solidFill>
              <a:effectLst/>
              <a:latin typeface="Segoe UI" panose="020B0502040204020203" pitchFamily="34" charset="0"/>
            </a:endParaRPr>
          </a:p>
        </p:txBody>
      </p:sp>
      <p:sp>
        <p:nvSpPr>
          <p:cNvPr id="17" name="Text Placeholder 16">
            <a:extLst>
              <a:ext uri="{FF2B5EF4-FFF2-40B4-BE49-F238E27FC236}">
                <a16:creationId xmlns:a16="http://schemas.microsoft.com/office/drawing/2014/main" id="{8FC531E5-5D9C-4396-A513-C857380653B1}"/>
              </a:ext>
            </a:extLst>
          </p:cNvPr>
          <p:cNvSpPr>
            <a:spLocks noGrp="1"/>
          </p:cNvSpPr>
          <p:nvPr>
            <p:ph type="body" sz="quarter" idx="3"/>
          </p:nvPr>
        </p:nvSpPr>
        <p:spPr/>
        <p:txBody>
          <a:bodyPr anchor="ctr" anchorCtr="1"/>
          <a:lstStyle/>
          <a:p>
            <a:pPr algn="ctr"/>
            <a:r>
              <a:rPr lang="en-US" dirty="0"/>
              <a:t>Best</a:t>
            </a:r>
          </a:p>
        </p:txBody>
      </p:sp>
      <p:sp>
        <p:nvSpPr>
          <p:cNvPr id="18" name="Content Placeholder 17">
            <a:extLst>
              <a:ext uri="{FF2B5EF4-FFF2-40B4-BE49-F238E27FC236}">
                <a16:creationId xmlns:a16="http://schemas.microsoft.com/office/drawing/2014/main" id="{D0A98D02-6D8B-4F35-AA4F-3C63146C916C}"/>
              </a:ext>
            </a:extLst>
          </p:cNvPr>
          <p:cNvSpPr>
            <a:spLocks noGrp="1"/>
          </p:cNvSpPr>
          <p:nvPr>
            <p:ph sz="quarter" idx="4"/>
          </p:nvPr>
        </p:nvSpPr>
        <p:spPr/>
        <p:txBody>
          <a:bodyPr>
            <a:normAutofit fontScale="92500" lnSpcReduction="10000"/>
          </a:bodyPr>
          <a:lstStyle/>
          <a:p>
            <a:pPr algn="l" rtl="0" fontAlgn="base"/>
            <a:r>
              <a:rPr lang="en-US" sz="1800" b="0" i="0">
                <a:solidFill>
                  <a:srgbClr val="000000"/>
                </a:solidFill>
                <a:effectLst/>
                <a:latin typeface="Calibri" panose="020F0502020204030204" pitchFamily="34" charset="0"/>
              </a:rPr>
              <a:t>Full Agency Management system </a:t>
            </a:r>
            <a:endParaRPr lang="en-US" b="0" i="0">
              <a:solidFill>
                <a:srgbClr val="000000"/>
              </a:solidFill>
              <a:effectLst/>
              <a:latin typeface="Segoe UI" panose="020B0502040204020203" pitchFamily="34" charset="0"/>
            </a:endParaRPr>
          </a:p>
          <a:p>
            <a:pPr fontAlgn="base"/>
            <a:r>
              <a:rPr lang="en-US" sz="1800">
                <a:solidFill>
                  <a:srgbClr val="000000"/>
                </a:solidFill>
                <a:latin typeface="Calibri" panose="020F0502020204030204" pitchFamily="34" charset="0"/>
              </a:rPr>
              <a:t>Commercial lines quoting</a:t>
            </a:r>
            <a:endParaRPr lang="en-US" sz="1800">
              <a:solidFill>
                <a:srgbClr val="000000"/>
              </a:solidFill>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Website chatbot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Paid social media management across all platforms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Sales management software</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Video Production</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Client Portal for service</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Client Portal for quoting</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Encrypted email </a:t>
            </a:r>
            <a:endParaRPr lang="en-US" b="0" i="0">
              <a:solidFill>
                <a:srgbClr val="000000"/>
              </a:solidFill>
              <a:effectLst/>
              <a:latin typeface="Segoe UI" panose="020B0502040204020203" pitchFamily="34" charset="0"/>
            </a:endParaRPr>
          </a:p>
        </p:txBody>
      </p:sp>
      <p:sp>
        <p:nvSpPr>
          <p:cNvPr id="19" name="Content Placeholder 18">
            <a:extLst>
              <a:ext uri="{FF2B5EF4-FFF2-40B4-BE49-F238E27FC236}">
                <a16:creationId xmlns:a16="http://schemas.microsoft.com/office/drawing/2014/main" id="{A097D911-EE76-4CA5-9D3B-0A35396B3037}"/>
              </a:ext>
            </a:extLst>
          </p:cNvPr>
          <p:cNvSpPr>
            <a:spLocks noGrp="1"/>
          </p:cNvSpPr>
          <p:nvPr>
            <p:ph sz="quarter" idx="13"/>
          </p:nvPr>
        </p:nvSpPr>
        <p:spPr/>
        <p:txBody>
          <a:bodyPr>
            <a:normAutofit fontScale="55000" lnSpcReduction="20000"/>
          </a:bodyPr>
          <a:lstStyle/>
          <a:p>
            <a:pPr algn="l" rtl="0" fontAlgn="base"/>
            <a:r>
              <a:rPr lang="en-US" sz="1800" b="0" i="0">
                <a:solidFill>
                  <a:srgbClr val="000000"/>
                </a:solidFill>
                <a:effectLst/>
                <a:latin typeface="Calibri" panose="020F0502020204030204" pitchFamily="34" charset="0"/>
              </a:rPr>
              <a:t>Agency Management system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Quoting system integrated with Agency Management System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Website with landing pages*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Paid social media management*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E-signature*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Electronic Fax*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Registered email*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Marketing automation</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Antivirus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Offsite Backup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Managed technology services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Managed cyber protection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Offsite and onsite backup </a:t>
            </a:r>
            <a:endParaRPr lang="en-US" b="0" i="0">
              <a:solidFill>
                <a:srgbClr val="000000"/>
              </a:solidFill>
              <a:effectLst/>
              <a:latin typeface="Segoe UI" panose="020B0502040204020203" pitchFamily="34" charset="0"/>
            </a:endParaRPr>
          </a:p>
        </p:txBody>
      </p:sp>
      <p:sp>
        <p:nvSpPr>
          <p:cNvPr id="22" name="Text Placeholder 21">
            <a:extLst>
              <a:ext uri="{FF2B5EF4-FFF2-40B4-BE49-F238E27FC236}">
                <a16:creationId xmlns:a16="http://schemas.microsoft.com/office/drawing/2014/main" id="{6F8BF48D-E13B-4126-81F7-8BCC3D22C436}"/>
              </a:ext>
            </a:extLst>
          </p:cNvPr>
          <p:cNvSpPr>
            <a:spLocks noGrp="1"/>
          </p:cNvSpPr>
          <p:nvPr>
            <p:ph type="body" sz="quarter" idx="14"/>
          </p:nvPr>
        </p:nvSpPr>
        <p:spPr/>
        <p:txBody>
          <a:bodyPr anchor="ctr" anchorCtr="1"/>
          <a:lstStyle/>
          <a:p>
            <a:r>
              <a:rPr lang="en-US" dirty="0"/>
              <a:t>Better</a:t>
            </a:r>
          </a:p>
        </p:txBody>
      </p:sp>
    </p:spTree>
    <p:extLst>
      <p:ext uri="{BB962C8B-B14F-4D97-AF65-F5344CB8AC3E}">
        <p14:creationId xmlns:p14="http://schemas.microsoft.com/office/powerpoint/2010/main" val="2700939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178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Curated Community Platform</a:t>
            </a:r>
          </a:p>
        </p:txBody>
      </p:sp>
      <p:sp>
        <p:nvSpPr>
          <p:cNvPr id="3" name="Text Placeholder 2"/>
          <p:cNvSpPr>
            <a:spLocks noGrp="1"/>
          </p:cNvSpPr>
          <p:nvPr>
            <p:ph type="body" sz="quarter" idx="11"/>
          </p:nvPr>
        </p:nvSpPr>
        <p:spPr/>
        <p:txBody>
          <a:bodyPr/>
          <a:lstStyle/>
          <a:p>
            <a:r>
              <a:rPr lang="en-US" dirty="0"/>
              <a:t>Agency Productivity Assessments</a:t>
            </a:r>
          </a:p>
        </p:txBody>
      </p:sp>
      <p:sp>
        <p:nvSpPr>
          <p:cNvPr id="4" name="Text Placeholder 3"/>
          <p:cNvSpPr>
            <a:spLocks noGrp="1"/>
          </p:cNvSpPr>
          <p:nvPr>
            <p:ph type="body" sz="quarter" idx="12"/>
          </p:nvPr>
        </p:nvSpPr>
        <p:spPr>
          <a:xfrm>
            <a:off x="8586317" y="4638429"/>
            <a:ext cx="2335924" cy="368138"/>
          </a:xfrm>
        </p:spPr>
        <p:txBody>
          <a:bodyPr/>
          <a:lstStyle/>
          <a:p>
            <a:r>
              <a:rPr lang="en-US" dirty="0"/>
              <a:t>Customized Consulting</a:t>
            </a:r>
          </a:p>
        </p:txBody>
      </p:sp>
      <p:sp>
        <p:nvSpPr>
          <p:cNvPr id="8" name="Text Placeholder 2"/>
          <p:cNvSpPr txBox="1">
            <a:spLocks/>
          </p:cNvSpPr>
          <p:nvPr/>
        </p:nvSpPr>
        <p:spPr>
          <a:xfrm>
            <a:off x="1851450" y="249382"/>
            <a:ext cx="8201919" cy="1422627"/>
          </a:xfrm>
          <a:prstGeom prst="rect">
            <a:avLst/>
          </a:prstGeom>
        </p:spPr>
        <p:txBody>
          <a:bodyPr>
            <a:noAutofit/>
          </a:bodyPr>
          <a:lstStyle>
            <a:lvl1pPr marL="0" indent="0" algn="ctr" defTabSz="457200" rtl="0" eaLnBrk="1" latinLnBrk="0" hangingPunct="1">
              <a:spcBef>
                <a:spcPct val="20000"/>
              </a:spcBef>
              <a:spcAft>
                <a:spcPts val="600"/>
              </a:spcAft>
              <a:buClr>
                <a:schemeClr val="accent1"/>
              </a:buClr>
              <a:buFont typeface="Arial" panose="020B0604020202020204" pitchFamily="34" charset="0"/>
              <a:buNone/>
              <a:defRPr sz="16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Arial" panose="020B0604020202020204" pitchFamily="34" charset="0"/>
              <a:buNone/>
              <a:defRPr sz="2800" b="0" kern="1200" cap="none" spc="0">
                <a:ln w="0"/>
                <a:solidFill>
                  <a:schemeClr val="tx1"/>
                </a:solidFill>
                <a:effectLst>
                  <a:outerShdw blurRad="38100" dist="19050" dir="2700000" algn="tl" rotWithShape="0">
                    <a:schemeClr val="dk1">
                      <a:alpha val="40000"/>
                    </a:schemeClr>
                  </a:outerShdw>
                </a:effectLst>
                <a:latin typeface="+mj-lt"/>
                <a:ea typeface="+mn-ea"/>
                <a:cs typeface="+mn-cs"/>
              </a:defRPr>
            </a:lvl2pPr>
            <a:lvl3pPr marL="1143000" indent="-228600" algn="l" defTabSz="457200" rtl="0" eaLnBrk="1" latinLnBrk="0" hangingPunct="1">
              <a:spcBef>
                <a:spcPct val="20000"/>
              </a:spcBef>
              <a:spcAft>
                <a:spcPts val="600"/>
              </a:spcAft>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Arial" panose="020B0604020202020204" pitchFamily="34" charset="0"/>
              <a:buChar char="•"/>
              <a:defRPr sz="1800" kern="1200">
                <a:solidFill>
                  <a:schemeClr val="bg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Arial" panose="020B0604020202020204" pitchFamily="34" charset="0"/>
              <a:buNone/>
              <a:defRPr sz="5400" kern="1200">
                <a:solidFill>
                  <a:schemeClr val="tx1"/>
                </a:solidFill>
                <a:latin typeface="+mj-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00C7AF"/>
              </a:buClr>
              <a:buSzTx/>
              <a:buFont typeface="Arial" panose="020B0604020202020204" pitchFamily="34" charset="0"/>
              <a:buNone/>
              <a:tabLst/>
              <a:defRPr/>
            </a:pPr>
            <a:r>
              <a:rPr kumimoji="0" lang="en-US" sz="4800" b="1" i="0" u="none" strike="noStrike" kern="1200" cap="none" spc="0" normalizeH="0" baseline="0" noProof="0" dirty="0">
                <a:ln>
                  <a:noFill/>
                </a:ln>
                <a:solidFill>
                  <a:prstClr val="white"/>
                </a:solidFill>
                <a:effectLst/>
                <a:uLnTx/>
                <a:uFillTx/>
                <a:latin typeface="Tw Cen MT" panose="020B0602020104020603"/>
                <a:ea typeface="+mn-ea"/>
                <a:cs typeface="+mn-cs"/>
              </a:rPr>
              <a:t>LAUNCH Product &amp; Services Overview</a:t>
            </a:r>
          </a:p>
        </p:txBody>
      </p:sp>
      <p:sp>
        <p:nvSpPr>
          <p:cNvPr id="9" name="Text Placeholder 2"/>
          <p:cNvSpPr txBox="1">
            <a:spLocks/>
          </p:cNvSpPr>
          <p:nvPr/>
        </p:nvSpPr>
        <p:spPr>
          <a:xfrm>
            <a:off x="1851450" y="1769306"/>
            <a:ext cx="8201919" cy="685903"/>
          </a:xfrm>
          <a:prstGeom prst="rect">
            <a:avLst/>
          </a:prstGeom>
        </p:spPr>
        <p:txBody>
          <a:bodyPr>
            <a:noAutofit/>
          </a:bodyPr>
          <a:lstStyle>
            <a:lvl1pPr marL="0" indent="0" algn="ctr" defTabSz="457200" rtl="0" eaLnBrk="1" latinLnBrk="0" hangingPunct="1">
              <a:spcBef>
                <a:spcPct val="20000"/>
              </a:spcBef>
              <a:spcAft>
                <a:spcPts val="600"/>
              </a:spcAft>
              <a:buClr>
                <a:schemeClr val="accent1"/>
              </a:buClr>
              <a:buFont typeface="Arial" panose="020B0604020202020204" pitchFamily="34" charset="0"/>
              <a:buNone/>
              <a:defRPr sz="16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Arial" panose="020B0604020202020204" pitchFamily="34" charset="0"/>
              <a:buNone/>
              <a:defRPr sz="2800" b="0" kern="1200" cap="none" spc="0">
                <a:ln w="0"/>
                <a:solidFill>
                  <a:schemeClr val="tx1"/>
                </a:solidFill>
                <a:effectLst>
                  <a:outerShdw blurRad="38100" dist="19050" dir="2700000" algn="tl" rotWithShape="0">
                    <a:schemeClr val="dk1">
                      <a:alpha val="40000"/>
                    </a:schemeClr>
                  </a:outerShdw>
                </a:effectLst>
                <a:latin typeface="+mj-lt"/>
                <a:ea typeface="+mn-ea"/>
                <a:cs typeface="+mn-cs"/>
              </a:defRPr>
            </a:lvl2pPr>
            <a:lvl3pPr marL="1143000" indent="-228600" algn="l" defTabSz="457200" rtl="0" eaLnBrk="1" latinLnBrk="0" hangingPunct="1">
              <a:spcBef>
                <a:spcPct val="20000"/>
              </a:spcBef>
              <a:spcAft>
                <a:spcPts val="600"/>
              </a:spcAft>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Arial" panose="020B0604020202020204" pitchFamily="34" charset="0"/>
              <a:buChar char="•"/>
              <a:defRPr sz="1800" kern="1200">
                <a:solidFill>
                  <a:schemeClr val="bg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Arial" panose="020B0604020202020204" pitchFamily="34" charset="0"/>
              <a:buNone/>
              <a:defRPr sz="5400" kern="1200">
                <a:solidFill>
                  <a:schemeClr val="tx1"/>
                </a:solidFill>
                <a:latin typeface="+mj-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00C7AF"/>
              </a:buClr>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Core Product &amp; Service Offerings: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040" y="3096285"/>
            <a:ext cx="1044294" cy="97288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209" y="3096285"/>
            <a:ext cx="820747" cy="97240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3831" y="3062208"/>
            <a:ext cx="927997" cy="1006484"/>
          </a:xfrm>
          <a:prstGeom prst="rect">
            <a:avLst/>
          </a:prstGeom>
        </p:spPr>
      </p:pic>
    </p:spTree>
    <p:extLst>
      <p:ext uri="{BB962C8B-B14F-4D97-AF65-F5344CB8AC3E}">
        <p14:creationId xmlns:p14="http://schemas.microsoft.com/office/powerpoint/2010/main" val="2178236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8803E2-4B70-42DB-8F34-7B274780A16A}"/>
              </a:ext>
            </a:extLst>
          </p:cNvPr>
          <p:cNvSpPr>
            <a:spLocks noGrp="1"/>
          </p:cNvSpPr>
          <p:nvPr>
            <p:ph type="title"/>
          </p:nvPr>
        </p:nvSpPr>
        <p:spPr/>
        <p:txBody>
          <a:bodyPr/>
          <a:lstStyle/>
          <a:p>
            <a:r>
              <a:rPr lang="en-US" dirty="0"/>
              <a:t>Agency Tech Stack</a:t>
            </a:r>
          </a:p>
        </p:txBody>
      </p:sp>
      <p:sp>
        <p:nvSpPr>
          <p:cNvPr id="4" name="Footer Placeholder 3">
            <a:extLst>
              <a:ext uri="{FF2B5EF4-FFF2-40B4-BE49-F238E27FC236}">
                <a16:creationId xmlns:a16="http://schemas.microsoft.com/office/drawing/2014/main" id="{1752902A-4A4C-4AF8-8B34-64737CBBA8E0}"/>
              </a:ext>
            </a:extLst>
          </p:cNvPr>
          <p:cNvSpPr>
            <a:spLocks noGrp="1"/>
          </p:cNvSpPr>
          <p:nvPr>
            <p:ph type="ftr" sz="quarter" idx="11"/>
          </p:nvPr>
        </p:nvSpPr>
        <p:spPr/>
        <p:txBody>
          <a:bodyPr/>
          <a:lstStyle/>
          <a:p>
            <a:pPr>
              <a:defRPr/>
            </a:pPr>
            <a:r>
              <a:rPr lang="en-US"/>
              <a:t>(C)2021 Catalyit LLC</a:t>
            </a:r>
            <a:endParaRPr lang="en-US" dirty="0"/>
          </a:p>
        </p:txBody>
      </p:sp>
      <p:sp>
        <p:nvSpPr>
          <p:cNvPr id="5" name="Slide Number Placeholder 4">
            <a:extLst>
              <a:ext uri="{FF2B5EF4-FFF2-40B4-BE49-F238E27FC236}">
                <a16:creationId xmlns:a16="http://schemas.microsoft.com/office/drawing/2014/main" id="{E8080EF8-8F66-43A6-B2EB-5BA274EDEC26}"/>
              </a:ext>
            </a:extLst>
          </p:cNvPr>
          <p:cNvSpPr>
            <a:spLocks noGrp="1"/>
          </p:cNvSpPr>
          <p:nvPr>
            <p:ph type="sldNum" sz="quarter" idx="12"/>
          </p:nvPr>
        </p:nvSpPr>
        <p:spPr/>
        <p:txBody>
          <a:bodyPr/>
          <a:lstStyle/>
          <a:p>
            <a:pPr>
              <a:defRPr/>
            </a:pPr>
            <a:fld id="{4F700E01-B9ED-49D6-8D4E-6B8771B202FD}" type="slidenum">
              <a:rPr lang="en-US" smtClean="0"/>
              <a:pPr>
                <a:defRPr/>
              </a:pPr>
              <a:t>5</a:t>
            </a:fld>
            <a:endParaRPr lang="en-US"/>
          </a:p>
        </p:txBody>
      </p:sp>
      <p:sp>
        <p:nvSpPr>
          <p:cNvPr id="7" name="TextBox 6">
            <a:extLst>
              <a:ext uri="{FF2B5EF4-FFF2-40B4-BE49-F238E27FC236}">
                <a16:creationId xmlns:a16="http://schemas.microsoft.com/office/drawing/2014/main" id="{2CD956C4-B8A9-4C0C-951C-6AF88D9206FE}"/>
              </a:ext>
            </a:extLst>
          </p:cNvPr>
          <p:cNvSpPr txBox="1"/>
          <p:nvPr/>
        </p:nvSpPr>
        <p:spPr>
          <a:xfrm>
            <a:off x="1295400" y="2209800"/>
            <a:ext cx="9601200" cy="2862322"/>
          </a:xfrm>
          <a:prstGeom prst="rect">
            <a:avLst/>
          </a:prstGeom>
          <a:noFill/>
        </p:spPr>
        <p:txBody>
          <a:bodyPr wrap="square" rtlCol="0">
            <a:spAutoFit/>
          </a:bodyPr>
          <a:lstStyle/>
          <a:p>
            <a:r>
              <a:rPr lang="en-US" sz="3600" b="0" i="0" dirty="0">
                <a:solidFill>
                  <a:srgbClr val="202124"/>
                </a:solidFill>
                <a:effectLst/>
                <a:latin typeface="Roboto" panose="02000000000000000000" pitchFamily="2" charset="0"/>
              </a:rPr>
              <a:t>A </a:t>
            </a:r>
            <a:r>
              <a:rPr lang="en-US" sz="3600" b="1" i="0" dirty="0">
                <a:solidFill>
                  <a:srgbClr val="202124"/>
                </a:solidFill>
                <a:effectLst/>
                <a:latin typeface="Roboto" panose="02000000000000000000" pitchFamily="2" charset="0"/>
              </a:rPr>
              <a:t>technology stack</a:t>
            </a:r>
            <a:r>
              <a:rPr lang="en-US" sz="3600" b="0" i="0" dirty="0">
                <a:solidFill>
                  <a:srgbClr val="202124"/>
                </a:solidFill>
                <a:effectLst/>
                <a:latin typeface="Roboto" panose="02000000000000000000" pitchFamily="2" charset="0"/>
              </a:rPr>
              <a:t> or </a:t>
            </a:r>
            <a:r>
              <a:rPr lang="en-US" sz="3600" b="1" i="0" dirty="0">
                <a:solidFill>
                  <a:srgbClr val="202124"/>
                </a:solidFill>
                <a:effectLst/>
                <a:latin typeface="Roboto" panose="02000000000000000000" pitchFamily="2" charset="0"/>
              </a:rPr>
              <a:t>tech stack</a:t>
            </a:r>
            <a:r>
              <a:rPr lang="en-US" sz="3600" b="0" i="0" dirty="0">
                <a:solidFill>
                  <a:srgbClr val="202124"/>
                </a:solidFill>
                <a:effectLst/>
                <a:latin typeface="Roboto" panose="02000000000000000000" pitchFamily="2" charset="0"/>
              </a:rPr>
              <a:t> for short refers to a set of </a:t>
            </a:r>
            <a:r>
              <a:rPr lang="en-US" sz="3600" b="1" i="0" dirty="0">
                <a:solidFill>
                  <a:srgbClr val="202124"/>
                </a:solidFill>
                <a:effectLst/>
                <a:latin typeface="Roboto" panose="02000000000000000000" pitchFamily="2" charset="0"/>
              </a:rPr>
              <a:t>technologies</a:t>
            </a:r>
            <a:r>
              <a:rPr lang="en-US" sz="3600" b="0" i="0" dirty="0">
                <a:solidFill>
                  <a:srgbClr val="202124"/>
                </a:solidFill>
                <a:effectLst/>
                <a:latin typeface="Roboto" panose="02000000000000000000" pitchFamily="2" charset="0"/>
              </a:rPr>
              <a:t>, </a:t>
            </a:r>
            <a:r>
              <a:rPr lang="en-US" sz="3600" b="1" i="0" dirty="0">
                <a:solidFill>
                  <a:srgbClr val="202124"/>
                </a:solidFill>
                <a:effectLst/>
                <a:latin typeface="Roboto" panose="02000000000000000000" pitchFamily="2" charset="0"/>
              </a:rPr>
              <a:t>software</a:t>
            </a:r>
            <a:r>
              <a:rPr lang="en-US" sz="3600" b="0" i="0" dirty="0">
                <a:solidFill>
                  <a:srgbClr val="202124"/>
                </a:solidFill>
                <a:effectLst/>
                <a:latin typeface="Roboto" panose="02000000000000000000" pitchFamily="2" charset="0"/>
              </a:rPr>
              <a:t>, and tools that are used in the development and deployment of sites, apps, and other digital products. </a:t>
            </a:r>
            <a:endParaRPr lang="en-US" sz="3600" dirty="0"/>
          </a:p>
        </p:txBody>
      </p:sp>
    </p:spTree>
    <p:extLst>
      <p:ext uri="{BB962C8B-B14F-4D97-AF65-F5344CB8AC3E}">
        <p14:creationId xmlns:p14="http://schemas.microsoft.com/office/powerpoint/2010/main" val="1657363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77316" y="4569051"/>
            <a:ext cx="2335924" cy="386247"/>
          </a:xfrm>
        </p:spPr>
        <p:txBody>
          <a:bodyPr/>
          <a:lstStyle/>
          <a:p>
            <a:r>
              <a:rPr lang="en-US" dirty="0"/>
              <a:t>Training</a:t>
            </a:r>
          </a:p>
        </p:txBody>
      </p:sp>
      <p:sp>
        <p:nvSpPr>
          <p:cNvPr id="3" name="Text Placeholder 2"/>
          <p:cNvSpPr>
            <a:spLocks noGrp="1"/>
          </p:cNvSpPr>
          <p:nvPr>
            <p:ph type="body" sz="quarter" idx="11"/>
          </p:nvPr>
        </p:nvSpPr>
        <p:spPr>
          <a:xfrm>
            <a:off x="6783746" y="4569052"/>
            <a:ext cx="4048160" cy="386246"/>
          </a:xfrm>
        </p:spPr>
        <p:txBody>
          <a:bodyPr/>
          <a:lstStyle/>
          <a:p>
            <a:r>
              <a:rPr lang="en-US" dirty="0"/>
              <a:t>Solution Provider Selection Tools</a:t>
            </a:r>
          </a:p>
        </p:txBody>
      </p:sp>
      <p:sp>
        <p:nvSpPr>
          <p:cNvPr id="4" name="Text Placeholder 3"/>
          <p:cNvSpPr>
            <a:spLocks noGrp="1"/>
          </p:cNvSpPr>
          <p:nvPr>
            <p:ph type="body" sz="quarter" idx="13"/>
          </p:nvPr>
        </p:nvSpPr>
        <p:spPr>
          <a:xfrm>
            <a:off x="1190032" y="4955298"/>
            <a:ext cx="4093209" cy="1692108"/>
          </a:xfrm>
        </p:spPr>
        <p:txBody>
          <a:bodyPr/>
          <a:lstStyle/>
          <a:p>
            <a:pPr marL="285750" indent="-285750">
              <a:buFont typeface="Arial" panose="020B0604020202020204" pitchFamily="34" charset="0"/>
              <a:buChar char="•"/>
            </a:pPr>
            <a:r>
              <a:rPr lang="en-US" sz="1400" dirty="0"/>
              <a:t>Access to the library of on-demand,</a:t>
            </a:r>
            <a:br>
              <a:rPr lang="en-US" sz="1400" dirty="0"/>
            </a:br>
            <a:r>
              <a:rPr lang="en-US" sz="1400" dirty="0"/>
              <a:t>virtual programs</a:t>
            </a:r>
          </a:p>
          <a:p>
            <a:pPr marL="285750" indent="-285750">
              <a:buFont typeface="Arial" panose="020B0604020202020204" pitchFamily="34" charset="0"/>
              <a:buChar char="•"/>
            </a:pPr>
            <a:r>
              <a:rPr lang="en-US" sz="1400" dirty="0"/>
              <a:t>Monthly live training events</a:t>
            </a:r>
          </a:p>
          <a:p>
            <a:pPr marL="285750" indent="-285750">
              <a:buFont typeface="Arial" panose="020B0604020202020204" pitchFamily="34" charset="0"/>
              <a:buChar char="•"/>
            </a:pPr>
            <a:r>
              <a:rPr lang="en-US" sz="1400" dirty="0"/>
              <a:t>Monthly group coaching (Virtual Live Q&amp;A)</a:t>
            </a:r>
          </a:p>
          <a:p>
            <a:pPr marL="285750" indent="-285750">
              <a:buFont typeface="Arial" panose="020B0604020202020204" pitchFamily="34" charset="0"/>
              <a:buChar char="•"/>
            </a:pPr>
            <a:r>
              <a:rPr lang="en-US" sz="1400" dirty="0"/>
              <a:t>Subscription to </a:t>
            </a:r>
            <a:r>
              <a:rPr lang="en-US" sz="1400" dirty="0" err="1"/>
              <a:t>TechTips</a:t>
            </a:r>
            <a:endParaRPr lang="en-US" sz="1400" dirty="0"/>
          </a:p>
        </p:txBody>
      </p:sp>
      <p:sp>
        <p:nvSpPr>
          <p:cNvPr id="5" name="Text Placeholder 4"/>
          <p:cNvSpPr>
            <a:spLocks noGrp="1"/>
          </p:cNvSpPr>
          <p:nvPr>
            <p:ph type="body" sz="quarter" idx="14"/>
          </p:nvPr>
        </p:nvSpPr>
        <p:spPr>
          <a:xfrm>
            <a:off x="7013853" y="4955298"/>
            <a:ext cx="3587946" cy="1558713"/>
          </a:xfrm>
        </p:spPr>
        <p:txBody>
          <a:bodyPr/>
          <a:lstStyle/>
          <a:p>
            <a:pPr marL="285750" indent="-285750">
              <a:buFont typeface="Arial" panose="020B0604020202020204" pitchFamily="34" charset="0"/>
              <a:buChar char="•"/>
            </a:pPr>
            <a:r>
              <a:rPr lang="en-US" sz="1400" dirty="0"/>
              <a:t>Marketplace of solution providers</a:t>
            </a:r>
          </a:p>
          <a:p>
            <a:pPr marL="285750" indent="-285750">
              <a:buFont typeface="Arial" panose="020B0604020202020204" pitchFamily="34" charset="0"/>
              <a:buChar char="•"/>
            </a:pPr>
            <a:r>
              <a:rPr lang="en-US" sz="1400" dirty="0"/>
              <a:t>Agency User Reviews</a:t>
            </a:r>
          </a:p>
          <a:p>
            <a:pPr marL="285750" indent="-285750">
              <a:buFont typeface="Arial" panose="020B0604020202020204" pitchFamily="34" charset="0"/>
              <a:buChar char="•"/>
            </a:pPr>
            <a:r>
              <a:rPr lang="en-US" sz="1400" dirty="0"/>
              <a:t>Unbiased, expert review on technology tools &amp; platforms</a:t>
            </a:r>
          </a:p>
          <a:p>
            <a:pPr marL="285750" indent="-285750">
              <a:buFont typeface="Arial" panose="020B0604020202020204" pitchFamily="34" charset="0"/>
              <a:buChar char="•"/>
            </a:pPr>
            <a:r>
              <a:rPr lang="en-US" sz="1400" dirty="0"/>
              <a:t>Guide to choosing a solution provider</a:t>
            </a:r>
          </a:p>
          <a:p>
            <a:endParaRPr lang="en-US" sz="1400" dirty="0"/>
          </a:p>
        </p:txBody>
      </p:sp>
      <p:sp>
        <p:nvSpPr>
          <p:cNvPr id="6" name="Text Placeholder 2"/>
          <p:cNvSpPr txBox="1">
            <a:spLocks/>
          </p:cNvSpPr>
          <p:nvPr/>
        </p:nvSpPr>
        <p:spPr>
          <a:xfrm>
            <a:off x="1851450" y="210594"/>
            <a:ext cx="8201919" cy="1461416"/>
          </a:xfrm>
          <a:prstGeom prst="rect">
            <a:avLst/>
          </a:prstGeom>
        </p:spPr>
        <p:txBody>
          <a:bodyPr>
            <a:noAutofit/>
          </a:bodyPr>
          <a:lstStyle>
            <a:lvl1pPr marL="0" indent="0" algn="ctr" defTabSz="457200" rtl="0" eaLnBrk="1" latinLnBrk="0" hangingPunct="1">
              <a:spcBef>
                <a:spcPct val="20000"/>
              </a:spcBef>
              <a:spcAft>
                <a:spcPts val="600"/>
              </a:spcAft>
              <a:buClr>
                <a:schemeClr val="accent1"/>
              </a:buClr>
              <a:buFont typeface="Arial" panose="020B0604020202020204" pitchFamily="34" charset="0"/>
              <a:buNone/>
              <a:defRPr sz="16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Arial" panose="020B0604020202020204" pitchFamily="34" charset="0"/>
              <a:buNone/>
              <a:defRPr sz="2800" b="0" kern="1200" cap="none" spc="0">
                <a:ln w="0"/>
                <a:solidFill>
                  <a:schemeClr val="tx1"/>
                </a:solidFill>
                <a:effectLst>
                  <a:outerShdw blurRad="38100" dist="19050" dir="2700000" algn="tl" rotWithShape="0">
                    <a:schemeClr val="dk1">
                      <a:alpha val="40000"/>
                    </a:schemeClr>
                  </a:outerShdw>
                </a:effectLst>
                <a:latin typeface="+mj-lt"/>
                <a:ea typeface="+mn-ea"/>
                <a:cs typeface="+mn-cs"/>
              </a:defRPr>
            </a:lvl2pPr>
            <a:lvl3pPr marL="1143000" indent="-228600" algn="l" defTabSz="457200" rtl="0" eaLnBrk="1" latinLnBrk="0" hangingPunct="1">
              <a:spcBef>
                <a:spcPct val="20000"/>
              </a:spcBef>
              <a:spcAft>
                <a:spcPts val="600"/>
              </a:spcAft>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Arial" panose="020B0604020202020204" pitchFamily="34" charset="0"/>
              <a:buChar char="•"/>
              <a:defRPr sz="1800" kern="1200">
                <a:solidFill>
                  <a:schemeClr val="bg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Arial" panose="020B0604020202020204" pitchFamily="34" charset="0"/>
              <a:buNone/>
              <a:defRPr sz="5400" kern="1200">
                <a:solidFill>
                  <a:schemeClr val="tx1"/>
                </a:solidFill>
                <a:latin typeface="+mj-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00C7AF"/>
              </a:buClr>
              <a:buSzTx/>
              <a:buFont typeface="Arial" panose="020B0604020202020204" pitchFamily="34" charset="0"/>
              <a:buNone/>
              <a:tabLst/>
              <a:defRPr/>
            </a:pPr>
            <a:r>
              <a:rPr kumimoji="0" lang="en-US" sz="4800" b="1" i="0" u="none" strike="noStrike" kern="1200" cap="none" spc="0" normalizeH="0" baseline="0" noProof="0" dirty="0">
                <a:ln>
                  <a:noFill/>
                </a:ln>
                <a:solidFill>
                  <a:prstClr val="white"/>
                </a:solidFill>
                <a:effectLst/>
                <a:uLnTx/>
                <a:uFillTx/>
                <a:latin typeface="Tw Cen MT" panose="020B0602020104020603"/>
                <a:ea typeface="+mn-ea"/>
                <a:cs typeface="+mn-cs"/>
              </a:rPr>
              <a:t>LAUNCH Product &amp; Services Overview</a:t>
            </a:r>
          </a:p>
        </p:txBody>
      </p:sp>
      <p:sp>
        <p:nvSpPr>
          <p:cNvPr id="7" name="Text Placeholder 2"/>
          <p:cNvSpPr txBox="1">
            <a:spLocks/>
          </p:cNvSpPr>
          <p:nvPr/>
        </p:nvSpPr>
        <p:spPr>
          <a:xfrm>
            <a:off x="1851450" y="1769306"/>
            <a:ext cx="8201919" cy="685903"/>
          </a:xfrm>
          <a:prstGeom prst="rect">
            <a:avLst/>
          </a:prstGeom>
        </p:spPr>
        <p:txBody>
          <a:bodyPr>
            <a:noAutofit/>
          </a:bodyPr>
          <a:lstStyle>
            <a:lvl1pPr marL="0" indent="0" algn="ctr" defTabSz="457200" rtl="0" eaLnBrk="1" latinLnBrk="0" hangingPunct="1">
              <a:spcBef>
                <a:spcPct val="20000"/>
              </a:spcBef>
              <a:spcAft>
                <a:spcPts val="600"/>
              </a:spcAft>
              <a:buClr>
                <a:schemeClr val="accent1"/>
              </a:buClr>
              <a:buFont typeface="Arial" panose="020B0604020202020204" pitchFamily="34" charset="0"/>
              <a:buNone/>
              <a:defRPr sz="16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Arial" panose="020B0604020202020204" pitchFamily="34" charset="0"/>
              <a:buNone/>
              <a:defRPr sz="2800" b="0" kern="1200" cap="none" spc="0">
                <a:ln w="0"/>
                <a:solidFill>
                  <a:schemeClr val="tx1"/>
                </a:solidFill>
                <a:effectLst>
                  <a:outerShdw blurRad="38100" dist="19050" dir="2700000" algn="tl" rotWithShape="0">
                    <a:schemeClr val="dk1">
                      <a:alpha val="40000"/>
                    </a:schemeClr>
                  </a:outerShdw>
                </a:effectLst>
                <a:latin typeface="+mj-lt"/>
                <a:ea typeface="+mn-ea"/>
                <a:cs typeface="+mn-cs"/>
              </a:defRPr>
            </a:lvl2pPr>
            <a:lvl3pPr marL="1143000" indent="-228600" algn="l" defTabSz="457200" rtl="0" eaLnBrk="1" latinLnBrk="0" hangingPunct="1">
              <a:spcBef>
                <a:spcPct val="20000"/>
              </a:spcBef>
              <a:spcAft>
                <a:spcPts val="600"/>
              </a:spcAft>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Arial" panose="020B0604020202020204" pitchFamily="34" charset="0"/>
              <a:buChar char="•"/>
              <a:defRPr sz="1800" kern="1200">
                <a:solidFill>
                  <a:schemeClr val="bg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Arial" panose="020B0604020202020204" pitchFamily="34" charset="0"/>
              <a:buNone/>
              <a:defRPr sz="5400" kern="1200">
                <a:solidFill>
                  <a:schemeClr val="tx1"/>
                </a:solidFill>
                <a:latin typeface="+mj-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00C7AF"/>
              </a:buClr>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Core Product &amp; Service Offerings: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5130" y="3041589"/>
            <a:ext cx="855436" cy="101350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0629" y="3068748"/>
            <a:ext cx="1019979" cy="1019979"/>
          </a:xfrm>
          <a:prstGeom prst="rect">
            <a:avLst/>
          </a:prstGeom>
        </p:spPr>
      </p:pic>
    </p:spTree>
    <p:extLst>
      <p:ext uri="{BB962C8B-B14F-4D97-AF65-F5344CB8AC3E}">
        <p14:creationId xmlns:p14="http://schemas.microsoft.com/office/powerpoint/2010/main" val="2482142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32896517-5248-40C6-804E-F88B2D0BDBB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 name="Footer Placeholder 2">
            <a:extLst>
              <a:ext uri="{FF2B5EF4-FFF2-40B4-BE49-F238E27FC236}">
                <a16:creationId xmlns:a16="http://schemas.microsoft.com/office/drawing/2014/main" id="{DF9BA93F-A648-4646-9A53-8E37394908D1}"/>
              </a:ext>
            </a:extLst>
          </p:cNvPr>
          <p:cNvSpPr>
            <a:spLocks noGrp="1"/>
          </p:cNvSpPr>
          <p:nvPr>
            <p:ph type="ftr" sz="quarter" idx="11"/>
          </p:nvPr>
        </p:nvSpPr>
        <p:spPr>
          <a:xfrm>
            <a:off x="3686185" y="6459785"/>
            <a:ext cx="4822804" cy="365125"/>
          </a:xfrm>
        </p:spPr>
        <p:txBody>
          <a:bodyPr>
            <a:normAutofit/>
          </a:bodyPr>
          <a:lstStyle/>
          <a:p>
            <a:pPr>
              <a:spcAft>
                <a:spcPts val="600"/>
              </a:spcAft>
            </a:pPr>
            <a:r>
              <a:rPr lang="en-US" dirty="0"/>
              <a:t>(C)2021 Catalyit LLC</a:t>
            </a:r>
          </a:p>
        </p:txBody>
      </p:sp>
      <p:sp>
        <p:nvSpPr>
          <p:cNvPr id="4" name="Slide Number Placeholder 3">
            <a:extLst>
              <a:ext uri="{FF2B5EF4-FFF2-40B4-BE49-F238E27FC236}">
                <a16:creationId xmlns:a16="http://schemas.microsoft.com/office/drawing/2014/main" id="{BBE6B5A3-83E8-40C3-B96C-A4401CD85BF3}"/>
              </a:ext>
            </a:extLst>
          </p:cNvPr>
          <p:cNvSpPr>
            <a:spLocks noGrp="1"/>
          </p:cNvSpPr>
          <p:nvPr>
            <p:ph type="sldNum" sz="quarter" idx="12"/>
          </p:nvPr>
        </p:nvSpPr>
        <p:spPr>
          <a:xfrm>
            <a:off x="9900458" y="6459785"/>
            <a:ext cx="1312025" cy="365125"/>
          </a:xfrm>
        </p:spPr>
        <p:txBody>
          <a:bodyPr>
            <a:normAutofit/>
          </a:bodyPr>
          <a:lstStyle/>
          <a:p>
            <a:pPr>
              <a:spcAft>
                <a:spcPts val="600"/>
              </a:spcAft>
            </a:pPr>
            <a:fld id="{4E02EE35-7EC6-4F03-B74F-6338CA1AFE2E}" type="slidenum">
              <a:rPr lang="en-US" smtClean="0"/>
              <a:pPr>
                <a:spcAft>
                  <a:spcPts val="600"/>
                </a:spcAft>
              </a:pPr>
              <a:t>51</a:t>
            </a:fld>
            <a:endParaRPr lang="en-US"/>
          </a:p>
        </p:txBody>
      </p:sp>
    </p:spTree>
    <p:extLst>
      <p:ext uri="{BB962C8B-B14F-4D97-AF65-F5344CB8AC3E}">
        <p14:creationId xmlns:p14="http://schemas.microsoft.com/office/powerpoint/2010/main" val="3770120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91260F9A-1183-463B-91F6-C6490475E7FD}"/>
              </a:ext>
            </a:extLst>
          </p:cNvPr>
          <p:cNvPicPr>
            <a:picLocks noChangeAspect="1"/>
          </p:cNvPicPr>
          <p:nvPr/>
        </p:nvPicPr>
        <p:blipFill>
          <a:blip r:embed="rId3"/>
          <a:stretch>
            <a:fillRect/>
          </a:stretch>
        </p:blipFill>
        <p:spPr>
          <a:xfrm>
            <a:off x="113317" y="668409"/>
            <a:ext cx="5548928" cy="5521183"/>
          </a:xfrm>
          <a:prstGeom prst="rect">
            <a:avLst/>
          </a:prstGeom>
        </p:spPr>
      </p:pic>
      <p:sp>
        <p:nvSpPr>
          <p:cNvPr id="7" name="TextBox 6">
            <a:extLst>
              <a:ext uri="{FF2B5EF4-FFF2-40B4-BE49-F238E27FC236}">
                <a16:creationId xmlns:a16="http://schemas.microsoft.com/office/drawing/2014/main" id="{B0F9572F-0364-4118-AA4B-8C72862CF00F}"/>
              </a:ext>
            </a:extLst>
          </p:cNvPr>
          <p:cNvSpPr txBox="1"/>
          <p:nvPr/>
        </p:nvSpPr>
        <p:spPr>
          <a:xfrm>
            <a:off x="5791200" y="1171090"/>
            <a:ext cx="5861539" cy="1077218"/>
          </a:xfrm>
          <a:prstGeom prst="rect">
            <a:avLst/>
          </a:prstGeom>
          <a:noFill/>
        </p:spPr>
        <p:txBody>
          <a:bodyPr wrap="square" rtlCol="0">
            <a:spAutoFit/>
          </a:bodyPr>
          <a:lstStyle/>
          <a:p>
            <a:r>
              <a:rPr lang="en-US" sz="3200" dirty="0"/>
              <a:t>“Jeff, what does Day 2 look like?”</a:t>
            </a:r>
          </a:p>
        </p:txBody>
      </p:sp>
      <p:sp>
        <p:nvSpPr>
          <p:cNvPr id="8" name="TextBox 7">
            <a:extLst>
              <a:ext uri="{FF2B5EF4-FFF2-40B4-BE49-F238E27FC236}">
                <a16:creationId xmlns:a16="http://schemas.microsoft.com/office/drawing/2014/main" id="{8E866019-42DB-4D4B-87C1-E9B731002119}"/>
              </a:ext>
            </a:extLst>
          </p:cNvPr>
          <p:cNvSpPr txBox="1"/>
          <p:nvPr/>
        </p:nvSpPr>
        <p:spPr>
          <a:xfrm>
            <a:off x="5793897" y="2804133"/>
            <a:ext cx="5861539" cy="3375219"/>
          </a:xfrm>
          <a:prstGeom prst="rect">
            <a:avLst/>
          </a:prstGeom>
          <a:noFill/>
        </p:spPr>
        <p:txBody>
          <a:bodyPr wrap="square" rtlCol="0">
            <a:spAutoFit/>
          </a:bodyPr>
          <a:lstStyle/>
          <a:p>
            <a:r>
              <a:rPr lang="en-US" sz="3200" dirty="0"/>
              <a:t>“Day 2 is stasis. Followed by irrelevance. Followed by excruciating, painful decline. Followed by death. And that is why it is always Day 1.”</a:t>
            </a:r>
          </a:p>
          <a:p>
            <a:endParaRPr lang="en-US" sz="3200" dirty="0"/>
          </a:p>
          <a:p>
            <a:pPr algn="r"/>
            <a:r>
              <a:rPr lang="en-US" sz="2133" dirty="0"/>
              <a:t>- Bezos (2016 Letter)</a:t>
            </a:r>
          </a:p>
        </p:txBody>
      </p:sp>
    </p:spTree>
    <p:extLst>
      <p:ext uri="{BB962C8B-B14F-4D97-AF65-F5344CB8AC3E}">
        <p14:creationId xmlns:p14="http://schemas.microsoft.com/office/powerpoint/2010/main" val="11802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BD383DF1-7254-436C-9B7E-EC0D3E7D2783}"/>
              </a:ext>
            </a:extLst>
          </p:cNvPr>
          <p:cNvSpPr txBox="1">
            <a:spLocks/>
          </p:cNvSpPr>
          <p:nvPr/>
        </p:nvSpPr>
        <p:spPr>
          <a:xfrm>
            <a:off x="1937998" y="1048241"/>
            <a:ext cx="9255671" cy="4311544"/>
          </a:xfrm>
        </p:spPr>
        <p:txBody>
          <a:bodyPr>
            <a:normAutofit fontScale="92500"/>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4800" dirty="0"/>
              <a:t>Here’s a </a:t>
            </a:r>
            <a:r>
              <a:rPr lang="en-US" sz="4800" b="1" dirty="0"/>
              <a:t>starter pack of essentials </a:t>
            </a:r>
            <a:r>
              <a:rPr lang="en-US" sz="4800" dirty="0"/>
              <a:t>for Day 1 defense: customer</a:t>
            </a:r>
          </a:p>
          <a:p>
            <a:r>
              <a:rPr lang="en-US" sz="4800" dirty="0"/>
              <a:t>obsession, a skeptical view of proxies, the eager adoption of external trends, and high-velocity decision making. </a:t>
            </a:r>
            <a:endParaRPr lang="en-US" sz="7200" dirty="0"/>
          </a:p>
        </p:txBody>
      </p:sp>
      <p:sp>
        <p:nvSpPr>
          <p:cNvPr id="6" name="Text Placeholder 1">
            <a:extLst>
              <a:ext uri="{FF2B5EF4-FFF2-40B4-BE49-F238E27FC236}">
                <a16:creationId xmlns:a16="http://schemas.microsoft.com/office/drawing/2014/main" id="{BEEF056C-DC92-4889-B9F9-71C3BE58668A}"/>
              </a:ext>
            </a:extLst>
          </p:cNvPr>
          <p:cNvSpPr txBox="1">
            <a:spLocks/>
          </p:cNvSpPr>
          <p:nvPr/>
        </p:nvSpPr>
        <p:spPr>
          <a:xfrm>
            <a:off x="457200" y="152400"/>
            <a:ext cx="1352783" cy="2650369"/>
          </a:xfrm>
          <a:prstGeom prst="rect">
            <a:avLst/>
          </a:prstGeom>
        </p:spPr>
        <p:txBody>
          <a:bodyPr vert="horz" lIns="121920" tIns="60960" rIns="121920" bIns="6096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999" b="1" dirty="0">
                <a:solidFill>
                  <a:schemeClr val="bg2"/>
                </a:solidFill>
                <a:latin typeface="Microsoft Sans Serif"/>
                <a:cs typeface="Microsoft Sans Serif"/>
              </a:rPr>
              <a:t>“</a:t>
            </a:r>
          </a:p>
        </p:txBody>
      </p:sp>
      <p:sp>
        <p:nvSpPr>
          <p:cNvPr id="7" name="Text Placeholder 1">
            <a:extLst>
              <a:ext uri="{FF2B5EF4-FFF2-40B4-BE49-F238E27FC236}">
                <a16:creationId xmlns:a16="http://schemas.microsoft.com/office/drawing/2014/main" id="{67069D63-FEBC-4741-8113-09537CE3FEA9}"/>
              </a:ext>
            </a:extLst>
          </p:cNvPr>
          <p:cNvSpPr txBox="1">
            <a:spLocks/>
          </p:cNvSpPr>
          <p:nvPr/>
        </p:nvSpPr>
        <p:spPr>
          <a:xfrm rot="10800000">
            <a:off x="10446401" y="4305047"/>
            <a:ext cx="1440799" cy="1867152"/>
          </a:xfrm>
          <a:prstGeom prst="rect">
            <a:avLst/>
          </a:prstGeom>
        </p:spPr>
        <p:txBody>
          <a:bodyPr vert="horz" lIns="121920" tIns="60960" rIns="121920" bIns="6096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999" b="1" dirty="0">
                <a:solidFill>
                  <a:schemeClr val="bg2"/>
                </a:solidFill>
                <a:latin typeface="Microsoft Sans Serif"/>
                <a:cs typeface="Microsoft Sans Serif"/>
              </a:rPr>
              <a:t>“</a:t>
            </a:r>
          </a:p>
        </p:txBody>
      </p:sp>
      <p:sp>
        <p:nvSpPr>
          <p:cNvPr id="8" name="TextBox 7">
            <a:extLst>
              <a:ext uri="{FF2B5EF4-FFF2-40B4-BE49-F238E27FC236}">
                <a16:creationId xmlns:a16="http://schemas.microsoft.com/office/drawing/2014/main" id="{0E48D55A-E31F-4F6F-8842-ADEEE7F10612}"/>
              </a:ext>
            </a:extLst>
          </p:cNvPr>
          <p:cNvSpPr txBox="1"/>
          <p:nvPr/>
        </p:nvSpPr>
        <p:spPr>
          <a:xfrm>
            <a:off x="2492188" y="5495428"/>
            <a:ext cx="7640659" cy="461665"/>
          </a:xfrm>
          <a:prstGeom prst="rect">
            <a:avLst/>
          </a:prstGeom>
          <a:noFill/>
        </p:spPr>
        <p:txBody>
          <a:bodyPr wrap="square" rtlCol="0">
            <a:spAutoFit/>
          </a:bodyPr>
          <a:lstStyle/>
          <a:p>
            <a:pPr algn="r"/>
            <a:r>
              <a:rPr lang="en-US" sz="2400" dirty="0"/>
              <a:t>Jeff Bezos 2016 Letter</a:t>
            </a:r>
          </a:p>
        </p:txBody>
      </p:sp>
    </p:spTree>
    <p:extLst>
      <p:ext uri="{BB962C8B-B14F-4D97-AF65-F5344CB8AC3E}">
        <p14:creationId xmlns:p14="http://schemas.microsoft.com/office/powerpoint/2010/main" val="3601671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A2FA-52B4-465C-A2C5-376D35397583}"/>
              </a:ext>
            </a:extLst>
          </p:cNvPr>
          <p:cNvSpPr>
            <a:spLocks noGrp="1"/>
          </p:cNvSpPr>
          <p:nvPr>
            <p:ph type="title"/>
          </p:nvPr>
        </p:nvSpPr>
        <p:spPr>
          <a:xfrm>
            <a:off x="1097280" y="286604"/>
            <a:ext cx="10058400" cy="856396"/>
          </a:xfrm>
        </p:spPr>
        <p:txBody>
          <a:bodyPr>
            <a:normAutofit fontScale="90000"/>
          </a:bodyPr>
          <a:lstStyle/>
          <a:p>
            <a:r>
              <a:rPr lang="en-US" dirty="0"/>
              <a:t>Starter Pack of Essentials for Day 1 Defense</a:t>
            </a:r>
          </a:p>
        </p:txBody>
      </p:sp>
      <p:sp>
        <p:nvSpPr>
          <p:cNvPr id="4" name="Footer Placeholder 3">
            <a:extLst>
              <a:ext uri="{FF2B5EF4-FFF2-40B4-BE49-F238E27FC236}">
                <a16:creationId xmlns:a16="http://schemas.microsoft.com/office/drawing/2014/main" id="{42ADBA90-52D0-4178-8F7B-604FAE9FCB81}"/>
              </a:ext>
            </a:extLst>
          </p:cNvPr>
          <p:cNvSpPr>
            <a:spLocks noGrp="1"/>
          </p:cNvSpPr>
          <p:nvPr>
            <p:ph type="ftr" sz="quarter" idx="11"/>
          </p:nvPr>
        </p:nvSpPr>
        <p:spPr>
          <a:xfrm>
            <a:off x="3686185" y="6459785"/>
            <a:ext cx="4822804" cy="365125"/>
          </a:xfrm>
        </p:spPr>
        <p:txBody>
          <a:bodyPr>
            <a:normAutofit/>
          </a:bodyPr>
          <a:lstStyle/>
          <a:p>
            <a:pPr>
              <a:spcAft>
                <a:spcPts val="600"/>
              </a:spcAft>
              <a:defRPr/>
            </a:pPr>
            <a:r>
              <a:rPr lang="en-US" dirty="0"/>
              <a:t>(C)2021 Catalyit LLC</a:t>
            </a:r>
          </a:p>
        </p:txBody>
      </p:sp>
      <p:sp>
        <p:nvSpPr>
          <p:cNvPr id="5" name="Slide Number Placeholder 4">
            <a:extLst>
              <a:ext uri="{FF2B5EF4-FFF2-40B4-BE49-F238E27FC236}">
                <a16:creationId xmlns:a16="http://schemas.microsoft.com/office/drawing/2014/main" id="{E91F4BDD-A09C-4A58-907A-870DC95C40BB}"/>
              </a:ext>
            </a:extLst>
          </p:cNvPr>
          <p:cNvSpPr>
            <a:spLocks noGrp="1"/>
          </p:cNvSpPr>
          <p:nvPr>
            <p:ph type="sldNum" sz="quarter" idx="12"/>
          </p:nvPr>
        </p:nvSpPr>
        <p:spPr>
          <a:xfrm>
            <a:off x="9900458" y="6459785"/>
            <a:ext cx="1312025" cy="365125"/>
          </a:xfrm>
        </p:spPr>
        <p:txBody>
          <a:bodyPr>
            <a:normAutofit/>
          </a:bodyPr>
          <a:lstStyle/>
          <a:p>
            <a:pPr>
              <a:spcAft>
                <a:spcPts val="600"/>
              </a:spcAft>
              <a:defRPr/>
            </a:pPr>
            <a:fld id="{4F700E01-B9ED-49D6-8D4E-6B8771B202FD}" type="slidenum">
              <a:rPr lang="en-US" smtClean="0"/>
              <a:pPr>
                <a:spcAft>
                  <a:spcPts val="600"/>
                </a:spcAft>
                <a:defRPr/>
              </a:pPr>
              <a:t>8</a:t>
            </a:fld>
            <a:endParaRPr lang="en-US"/>
          </a:p>
        </p:txBody>
      </p:sp>
      <p:graphicFrame>
        <p:nvGraphicFramePr>
          <p:cNvPr id="7" name="Content Placeholder 2">
            <a:extLst>
              <a:ext uri="{FF2B5EF4-FFF2-40B4-BE49-F238E27FC236}">
                <a16:creationId xmlns:a16="http://schemas.microsoft.com/office/drawing/2014/main" id="{B1930E5A-DE06-4474-B8F3-EBE42C9BDA45}"/>
              </a:ext>
            </a:extLst>
          </p:cNvPr>
          <p:cNvGraphicFramePr>
            <a:graphicFrameLocks noGrp="1"/>
          </p:cNvGraphicFramePr>
          <p:nvPr>
            <p:ph idx="1"/>
            <p:extLst>
              <p:ext uri="{D42A27DB-BD31-4B8C-83A1-F6EECF244321}">
                <p14:modId xmlns:p14="http://schemas.microsoft.com/office/powerpoint/2010/main" val="1852280765"/>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0666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BD383DF1-7254-436C-9B7E-EC0D3E7D2783}"/>
              </a:ext>
            </a:extLst>
          </p:cNvPr>
          <p:cNvSpPr txBox="1">
            <a:spLocks/>
          </p:cNvSpPr>
          <p:nvPr/>
        </p:nvSpPr>
        <p:spPr>
          <a:xfrm>
            <a:off x="1937998" y="1048241"/>
            <a:ext cx="9255671" cy="4311544"/>
          </a:xfrm>
        </p:spPr>
        <p:txBody>
          <a:bodyPr>
            <a:normAutofit fontScale="92500"/>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4800" dirty="0"/>
              <a:t>The outside world can push you into Day 2 </a:t>
            </a:r>
            <a:r>
              <a:rPr lang="en-US" sz="4800" b="1" dirty="0"/>
              <a:t>if you won’t or can’t embrace powerful trends quickly. </a:t>
            </a:r>
            <a:r>
              <a:rPr lang="en-US" sz="4800" dirty="0"/>
              <a:t>If you fight them, you’re probably fighting the future. Embrace them and you have a tailwind. </a:t>
            </a:r>
            <a:endParaRPr lang="en-US" sz="7200" dirty="0"/>
          </a:p>
        </p:txBody>
      </p:sp>
      <p:sp>
        <p:nvSpPr>
          <p:cNvPr id="6" name="Text Placeholder 1">
            <a:extLst>
              <a:ext uri="{FF2B5EF4-FFF2-40B4-BE49-F238E27FC236}">
                <a16:creationId xmlns:a16="http://schemas.microsoft.com/office/drawing/2014/main" id="{BEEF056C-DC92-4889-B9F9-71C3BE58668A}"/>
              </a:ext>
            </a:extLst>
          </p:cNvPr>
          <p:cNvSpPr txBox="1">
            <a:spLocks/>
          </p:cNvSpPr>
          <p:nvPr/>
        </p:nvSpPr>
        <p:spPr>
          <a:xfrm>
            <a:off x="457200" y="152400"/>
            <a:ext cx="1352783" cy="2650369"/>
          </a:xfrm>
          <a:prstGeom prst="rect">
            <a:avLst/>
          </a:prstGeom>
        </p:spPr>
        <p:txBody>
          <a:bodyPr vert="horz" lIns="121920" tIns="60960" rIns="121920" bIns="6096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999" b="1" dirty="0">
                <a:solidFill>
                  <a:schemeClr val="bg2"/>
                </a:solidFill>
                <a:latin typeface="Microsoft Sans Serif"/>
                <a:cs typeface="Microsoft Sans Serif"/>
              </a:rPr>
              <a:t>“</a:t>
            </a:r>
          </a:p>
        </p:txBody>
      </p:sp>
      <p:sp>
        <p:nvSpPr>
          <p:cNvPr id="7" name="Text Placeholder 1">
            <a:extLst>
              <a:ext uri="{FF2B5EF4-FFF2-40B4-BE49-F238E27FC236}">
                <a16:creationId xmlns:a16="http://schemas.microsoft.com/office/drawing/2014/main" id="{67069D63-FEBC-4741-8113-09537CE3FEA9}"/>
              </a:ext>
            </a:extLst>
          </p:cNvPr>
          <p:cNvSpPr txBox="1">
            <a:spLocks/>
          </p:cNvSpPr>
          <p:nvPr/>
        </p:nvSpPr>
        <p:spPr>
          <a:xfrm rot="10800000">
            <a:off x="10446401" y="4305047"/>
            <a:ext cx="1440799" cy="1867152"/>
          </a:xfrm>
          <a:prstGeom prst="rect">
            <a:avLst/>
          </a:prstGeom>
        </p:spPr>
        <p:txBody>
          <a:bodyPr vert="horz" lIns="121920" tIns="60960" rIns="121920" bIns="6096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999" b="1" dirty="0">
                <a:solidFill>
                  <a:schemeClr val="bg2"/>
                </a:solidFill>
                <a:latin typeface="Microsoft Sans Serif"/>
                <a:cs typeface="Microsoft Sans Serif"/>
              </a:rPr>
              <a:t>“</a:t>
            </a:r>
          </a:p>
        </p:txBody>
      </p:sp>
      <p:sp>
        <p:nvSpPr>
          <p:cNvPr id="8" name="TextBox 7">
            <a:extLst>
              <a:ext uri="{FF2B5EF4-FFF2-40B4-BE49-F238E27FC236}">
                <a16:creationId xmlns:a16="http://schemas.microsoft.com/office/drawing/2014/main" id="{0E48D55A-E31F-4F6F-8842-ADEEE7F10612}"/>
              </a:ext>
            </a:extLst>
          </p:cNvPr>
          <p:cNvSpPr txBox="1"/>
          <p:nvPr/>
        </p:nvSpPr>
        <p:spPr>
          <a:xfrm>
            <a:off x="2492188" y="5495428"/>
            <a:ext cx="7640659" cy="461665"/>
          </a:xfrm>
          <a:prstGeom prst="rect">
            <a:avLst/>
          </a:prstGeom>
          <a:noFill/>
        </p:spPr>
        <p:txBody>
          <a:bodyPr wrap="square" rtlCol="0">
            <a:spAutoFit/>
          </a:bodyPr>
          <a:lstStyle/>
          <a:p>
            <a:pPr algn="r"/>
            <a:r>
              <a:rPr lang="en-US" sz="2400" dirty="0"/>
              <a:t>Jeff Bezos 2016 Letter</a:t>
            </a:r>
          </a:p>
        </p:txBody>
      </p:sp>
    </p:spTree>
    <p:extLst>
      <p:ext uri="{BB962C8B-B14F-4D97-AF65-F5344CB8AC3E}">
        <p14:creationId xmlns:p14="http://schemas.microsoft.com/office/powerpoint/2010/main" val="122707990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Quotable">
  <a:themeElements>
    <a:clrScheme name="Catalyit">
      <a:dk1>
        <a:srgbClr val="333333"/>
      </a:dk1>
      <a:lt1>
        <a:sysClr val="window" lastClr="FFFFFF"/>
      </a:lt1>
      <a:dk2>
        <a:srgbClr val="333333"/>
      </a:dk2>
      <a:lt2>
        <a:srgbClr val="0088C3"/>
      </a:lt2>
      <a:accent1>
        <a:srgbClr val="00C7AF"/>
      </a:accent1>
      <a:accent2>
        <a:srgbClr val="0088C3"/>
      </a:accent2>
      <a:accent3>
        <a:srgbClr val="FFFFFF"/>
      </a:accent3>
      <a:accent4>
        <a:srgbClr val="00C7AF"/>
      </a:accent4>
      <a:accent5>
        <a:srgbClr val="0088C3"/>
      </a:accent5>
      <a:accent6>
        <a:srgbClr val="FFFFFF"/>
      </a:accent6>
      <a:hlink>
        <a:srgbClr val="00C7AF"/>
      </a:hlink>
      <a:folHlink>
        <a:srgbClr val="00C7AF"/>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E8959EA58BAF4C81E44708D0696A71" ma:contentTypeVersion="1" ma:contentTypeDescription="Create a new document." ma:contentTypeScope="" ma:versionID="19ee8cba86c8045bbe7f551a62a2f32d">
  <xsd:schema xmlns:xsd="http://www.w3.org/2001/XMLSchema" xmlns:xs="http://www.w3.org/2001/XMLSchema" xmlns:p="http://schemas.microsoft.com/office/2006/metadata/properties" xmlns:ns2="7a3b53a6-ba81-49c6-a5f4-7bf7bf956e21" targetNamespace="http://schemas.microsoft.com/office/2006/metadata/properties" ma:root="true" ma:fieldsID="897266896bdaf1ddc98115bf7426cb8f" ns2:_="">
    <xsd:import namespace="7a3b53a6-ba81-49c6-a5f4-7bf7bf956e2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3b53a6-ba81-49c6-a5f4-7bf7bf956e2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F8584B-3B33-41B1-9EB5-DF67E8DF77FE}"/>
</file>

<file path=customXml/itemProps2.xml><?xml version="1.0" encoding="utf-8"?>
<ds:datastoreItem xmlns:ds="http://schemas.openxmlformats.org/officeDocument/2006/customXml" ds:itemID="{6C6A25CB-0E1C-489A-A720-C6DAC4464227}"/>
</file>

<file path=customXml/itemProps3.xml><?xml version="1.0" encoding="utf-8"?>
<ds:datastoreItem xmlns:ds="http://schemas.openxmlformats.org/officeDocument/2006/customXml" ds:itemID="{AA67BA76-560E-46E2-95D3-B918B2C0BA57}"/>
</file>

<file path=docProps/app.xml><?xml version="1.0" encoding="utf-8"?>
<Properties xmlns="http://schemas.openxmlformats.org/officeDocument/2006/extended-properties" xmlns:vt="http://schemas.openxmlformats.org/officeDocument/2006/docPropsVTypes">
  <TotalTime>386</TotalTime>
  <Words>2670</Words>
  <Application>Microsoft Office PowerPoint</Application>
  <PresentationFormat>Widescreen</PresentationFormat>
  <Paragraphs>428</Paragraphs>
  <Slides>51</Slides>
  <Notes>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Arial</vt:lpstr>
      <vt:lpstr>Book Antiqua</vt:lpstr>
      <vt:lpstr>Calibri</vt:lpstr>
      <vt:lpstr>Calibri Light</vt:lpstr>
      <vt:lpstr>Microsoft Sans Serif</vt:lpstr>
      <vt:lpstr>Roboto</vt:lpstr>
      <vt:lpstr>Segoe UI</vt:lpstr>
      <vt:lpstr>Times New Roman</vt:lpstr>
      <vt:lpstr>Tw Cen MT</vt:lpstr>
      <vt:lpstr>Wingdings 2</vt:lpstr>
      <vt:lpstr>Retrospect</vt:lpstr>
      <vt:lpstr>Quotable</vt:lpstr>
      <vt:lpstr>Your Agency Tech Stack The Good, The Better, &amp; The Best </vt:lpstr>
      <vt:lpstr>PowerPoint Presentation</vt:lpstr>
      <vt:lpstr>The Risk Dilemma Cycle</vt:lpstr>
      <vt:lpstr>The Risk Dilemma Cycle</vt:lpstr>
      <vt:lpstr>Agency Tech Stack</vt:lpstr>
      <vt:lpstr>PowerPoint Presentation</vt:lpstr>
      <vt:lpstr>PowerPoint Presentation</vt:lpstr>
      <vt:lpstr>Starter Pack of Essentials for Day 1 Defense</vt:lpstr>
      <vt:lpstr>PowerPoint Presentation</vt:lpstr>
      <vt:lpstr>PowerPoint Presentation</vt:lpstr>
      <vt:lpstr>The Shift to Remote</vt:lpstr>
      <vt:lpstr>Workplace Changes?</vt:lpstr>
      <vt:lpstr>Trends in Agency Technology</vt:lpstr>
      <vt:lpstr>Agency Technology Stack</vt:lpstr>
      <vt:lpstr>Agency Technology Stack - Good</vt:lpstr>
      <vt:lpstr>The System Selection Process</vt:lpstr>
      <vt:lpstr>Agency Technology Stack – Better</vt:lpstr>
      <vt:lpstr>Overview of Electronic Insurance Transactions</vt:lpstr>
      <vt:lpstr>E-Signature Benefits</vt:lpstr>
      <vt:lpstr>An Electronic Signature can be:</vt:lpstr>
      <vt:lpstr>A Digital Signature IS:</vt:lpstr>
      <vt:lpstr>Agency Technology Stack – Best </vt:lpstr>
      <vt:lpstr>Maximize Your AMS Investment</vt:lpstr>
      <vt:lpstr>PowerPoint Presentation</vt:lpstr>
      <vt:lpstr>Democratization of Machine Learning</vt:lpstr>
      <vt:lpstr>Agency Data</vt:lpstr>
      <vt:lpstr>InsurTech is Not a Dirty Word</vt:lpstr>
      <vt:lpstr>PowerPoint Presentation</vt:lpstr>
      <vt:lpstr>The Changing Nature of Risk Advisories</vt:lpstr>
      <vt:lpstr>The Changing Nature of Risk Advisories</vt:lpstr>
      <vt:lpstr>The Changing Nature of Risk Advisories</vt:lpstr>
      <vt:lpstr>Agent’s Council for Technology</vt:lpstr>
      <vt:lpstr>Chatbots</vt:lpstr>
      <vt:lpstr>New ACT Resource GUide</vt:lpstr>
      <vt:lpstr>PowerPoint Presentation</vt:lpstr>
      <vt:lpstr>PowerPoint Presentation</vt:lpstr>
      <vt:lpstr>PowerPoint Presentation</vt:lpstr>
      <vt:lpstr>Automated Renewal Review</vt:lpstr>
      <vt:lpstr>Automated Renewal Review</vt:lpstr>
      <vt:lpstr>Automated Renewal Review</vt:lpstr>
      <vt:lpstr>Automated Renewal Review</vt:lpstr>
      <vt:lpstr>PowerPoint Presentation</vt:lpstr>
      <vt:lpstr>PowerPoint Presentation</vt:lpstr>
      <vt:lpstr>Technology is a Profit Center</vt:lpstr>
      <vt:lpstr>PowerPoint Presentation</vt:lpstr>
      <vt:lpstr>PowerPoint Presentation</vt:lpstr>
      <vt:lpstr>Agency Technology Stack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Independent Agency Technology Trends</dc:title>
  <dc:creator>Steve Anderson</dc:creator>
  <cp:lastModifiedBy>Steve Anderson</cp:lastModifiedBy>
  <cp:revision>4</cp:revision>
  <dcterms:created xsi:type="dcterms:W3CDTF">2020-03-17T13:12:21Z</dcterms:created>
  <dcterms:modified xsi:type="dcterms:W3CDTF">2021-05-03T14:01:25Z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0x01010092E8959EA58BAF4C81E44708D0696A71</vt:lpwstr>
  </property>
</Properties>
</file>